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9" r:id="rId3"/>
    <p:sldId id="271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</p:sldIdLst>
  <p:sldSz cx="21674138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D344"/>
    <a:srgbClr val="88DD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5" d="100"/>
          <a:sy n="65" d="100"/>
        </p:scale>
        <p:origin x="3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g>
</file>

<file path=ppt/media/image10.jp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g>
</file>

<file path=ppt/media/image27.jpeg>
</file>

<file path=ppt/media/image28.jpeg>
</file>

<file path=ppt/media/image29.jpeg>
</file>

<file path=ppt/media/image3.jp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9267" y="1995312"/>
            <a:ext cx="16255604" cy="4244622"/>
          </a:xfrm>
        </p:spPr>
        <p:txBody>
          <a:bodyPr anchor="b"/>
          <a:lstStyle>
            <a:lvl1pPr algn="ctr">
              <a:defRPr sz="1066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9267" y="6403624"/>
            <a:ext cx="16255604" cy="2943577"/>
          </a:xfrm>
        </p:spPr>
        <p:txBody>
          <a:bodyPr/>
          <a:lstStyle>
            <a:lvl1pPr marL="0" indent="0" algn="ctr">
              <a:buNone/>
              <a:defRPr sz="4266"/>
            </a:lvl1pPr>
            <a:lvl2pPr marL="812729" indent="0" algn="ctr">
              <a:buNone/>
              <a:defRPr sz="3555"/>
            </a:lvl2pPr>
            <a:lvl3pPr marL="1625458" indent="0" algn="ctr">
              <a:buNone/>
              <a:defRPr sz="3200"/>
            </a:lvl3pPr>
            <a:lvl4pPr marL="2438186" indent="0" algn="ctr">
              <a:buNone/>
              <a:defRPr sz="2844"/>
            </a:lvl4pPr>
            <a:lvl5pPr marL="3250916" indent="0" algn="ctr">
              <a:buNone/>
              <a:defRPr sz="2844"/>
            </a:lvl5pPr>
            <a:lvl6pPr marL="4063644" indent="0" algn="ctr">
              <a:buNone/>
              <a:defRPr sz="2844"/>
            </a:lvl6pPr>
            <a:lvl7pPr marL="4876374" indent="0" algn="ctr">
              <a:buNone/>
              <a:defRPr sz="2844"/>
            </a:lvl7pPr>
            <a:lvl8pPr marL="5689102" indent="0" algn="ctr">
              <a:buNone/>
              <a:defRPr sz="2844"/>
            </a:lvl8pPr>
            <a:lvl9pPr marL="6501832" indent="0" algn="ctr">
              <a:buNone/>
              <a:defRPr sz="2844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2437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8232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10555" y="649111"/>
            <a:ext cx="4673486" cy="10332156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90097" y="649111"/>
            <a:ext cx="13749531" cy="10332156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1063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09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808" y="3039535"/>
            <a:ext cx="18693944" cy="5071532"/>
          </a:xfrm>
        </p:spPr>
        <p:txBody>
          <a:bodyPr anchor="b"/>
          <a:lstStyle>
            <a:lvl1pPr>
              <a:defRPr sz="1066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8808" y="8159047"/>
            <a:ext cx="18693944" cy="2666999"/>
          </a:xfrm>
        </p:spPr>
        <p:txBody>
          <a:bodyPr/>
          <a:lstStyle>
            <a:lvl1pPr marL="0" indent="0">
              <a:buNone/>
              <a:defRPr sz="4266">
                <a:solidFill>
                  <a:schemeClr val="tx1">
                    <a:tint val="75000"/>
                  </a:schemeClr>
                </a:solidFill>
              </a:defRPr>
            </a:lvl1pPr>
            <a:lvl2pPr marL="812729" indent="0">
              <a:buNone/>
              <a:defRPr sz="3555">
                <a:solidFill>
                  <a:schemeClr val="tx1">
                    <a:tint val="75000"/>
                  </a:schemeClr>
                </a:solidFill>
              </a:defRPr>
            </a:lvl2pPr>
            <a:lvl3pPr marL="1625458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18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091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3644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374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10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183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874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90097" y="3245556"/>
            <a:ext cx="9211509" cy="773571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532" y="3245556"/>
            <a:ext cx="9211509" cy="773571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1536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0" y="649113"/>
            <a:ext cx="18693944" cy="2356556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2923" y="2988734"/>
            <a:ext cx="9169175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29" indent="0">
              <a:buNone/>
              <a:defRPr sz="3555" b="1"/>
            </a:lvl2pPr>
            <a:lvl3pPr marL="1625458" indent="0">
              <a:buNone/>
              <a:defRPr sz="3200" b="1"/>
            </a:lvl3pPr>
            <a:lvl4pPr marL="2438186" indent="0">
              <a:buNone/>
              <a:defRPr sz="2844" b="1"/>
            </a:lvl4pPr>
            <a:lvl5pPr marL="3250916" indent="0">
              <a:buNone/>
              <a:defRPr sz="2844" b="1"/>
            </a:lvl5pPr>
            <a:lvl6pPr marL="4063644" indent="0">
              <a:buNone/>
              <a:defRPr sz="2844" b="1"/>
            </a:lvl6pPr>
            <a:lvl7pPr marL="4876374" indent="0">
              <a:buNone/>
              <a:defRPr sz="2844" b="1"/>
            </a:lvl7pPr>
            <a:lvl8pPr marL="5689102" indent="0">
              <a:buNone/>
              <a:defRPr sz="2844" b="1"/>
            </a:lvl8pPr>
            <a:lvl9pPr marL="6501832" indent="0">
              <a:buNone/>
              <a:defRPr sz="2844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92923" y="4453468"/>
            <a:ext cx="9169175" cy="655037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72532" y="2988734"/>
            <a:ext cx="9214332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29" indent="0">
              <a:buNone/>
              <a:defRPr sz="3555" b="1"/>
            </a:lvl2pPr>
            <a:lvl3pPr marL="1625458" indent="0">
              <a:buNone/>
              <a:defRPr sz="3200" b="1"/>
            </a:lvl3pPr>
            <a:lvl4pPr marL="2438186" indent="0">
              <a:buNone/>
              <a:defRPr sz="2844" b="1"/>
            </a:lvl4pPr>
            <a:lvl5pPr marL="3250916" indent="0">
              <a:buNone/>
              <a:defRPr sz="2844" b="1"/>
            </a:lvl5pPr>
            <a:lvl6pPr marL="4063644" indent="0">
              <a:buNone/>
              <a:defRPr sz="2844" b="1"/>
            </a:lvl6pPr>
            <a:lvl7pPr marL="4876374" indent="0">
              <a:buNone/>
              <a:defRPr sz="2844" b="1"/>
            </a:lvl7pPr>
            <a:lvl8pPr marL="5689102" indent="0">
              <a:buNone/>
              <a:defRPr sz="2844" b="1"/>
            </a:lvl8pPr>
            <a:lvl9pPr marL="6501832" indent="0">
              <a:buNone/>
              <a:defRPr sz="2844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72532" y="4453468"/>
            <a:ext cx="9214332" cy="655037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5629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2091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1235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3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14332" y="1755423"/>
            <a:ext cx="10972532" cy="8664222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6"/>
            </a:lvl3pPr>
            <a:lvl4pPr>
              <a:defRPr sz="3555"/>
            </a:lvl4pPr>
            <a:lvl5pPr>
              <a:defRPr sz="3555"/>
            </a:lvl5pPr>
            <a:lvl6pPr>
              <a:defRPr sz="3555"/>
            </a:lvl6pPr>
            <a:lvl7pPr>
              <a:defRPr sz="3555"/>
            </a:lvl7pPr>
            <a:lvl8pPr>
              <a:defRPr sz="3555"/>
            </a:lvl8pPr>
            <a:lvl9pPr>
              <a:defRPr sz="3555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3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29" indent="0">
              <a:buNone/>
              <a:defRPr sz="2489"/>
            </a:lvl2pPr>
            <a:lvl3pPr marL="1625458" indent="0">
              <a:buNone/>
              <a:defRPr sz="2133"/>
            </a:lvl3pPr>
            <a:lvl4pPr marL="2438186" indent="0">
              <a:buNone/>
              <a:defRPr sz="1778"/>
            </a:lvl4pPr>
            <a:lvl5pPr marL="3250916" indent="0">
              <a:buNone/>
              <a:defRPr sz="1778"/>
            </a:lvl5pPr>
            <a:lvl6pPr marL="4063644" indent="0">
              <a:buNone/>
              <a:defRPr sz="1778"/>
            </a:lvl6pPr>
            <a:lvl7pPr marL="4876374" indent="0">
              <a:buNone/>
              <a:defRPr sz="1778"/>
            </a:lvl7pPr>
            <a:lvl8pPr marL="5689102" indent="0">
              <a:buNone/>
              <a:defRPr sz="1778"/>
            </a:lvl8pPr>
            <a:lvl9pPr marL="6501832" indent="0">
              <a:buNone/>
              <a:defRPr sz="1778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4090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3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14332" y="1755423"/>
            <a:ext cx="10972532" cy="8664222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729" indent="0">
              <a:buNone/>
              <a:defRPr sz="4978"/>
            </a:lvl2pPr>
            <a:lvl3pPr marL="1625458" indent="0">
              <a:buNone/>
              <a:defRPr sz="4266"/>
            </a:lvl3pPr>
            <a:lvl4pPr marL="2438186" indent="0">
              <a:buNone/>
              <a:defRPr sz="3555"/>
            </a:lvl4pPr>
            <a:lvl5pPr marL="3250916" indent="0">
              <a:buNone/>
              <a:defRPr sz="3555"/>
            </a:lvl5pPr>
            <a:lvl6pPr marL="4063644" indent="0">
              <a:buNone/>
              <a:defRPr sz="3555"/>
            </a:lvl6pPr>
            <a:lvl7pPr marL="4876374" indent="0">
              <a:buNone/>
              <a:defRPr sz="3555"/>
            </a:lvl7pPr>
            <a:lvl8pPr marL="5689102" indent="0">
              <a:buNone/>
              <a:defRPr sz="3555"/>
            </a:lvl8pPr>
            <a:lvl9pPr marL="6501832" indent="0">
              <a:buNone/>
              <a:defRPr sz="3555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3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29" indent="0">
              <a:buNone/>
              <a:defRPr sz="2489"/>
            </a:lvl2pPr>
            <a:lvl3pPr marL="1625458" indent="0">
              <a:buNone/>
              <a:defRPr sz="2133"/>
            </a:lvl3pPr>
            <a:lvl4pPr marL="2438186" indent="0">
              <a:buNone/>
              <a:defRPr sz="1778"/>
            </a:lvl4pPr>
            <a:lvl5pPr marL="3250916" indent="0">
              <a:buNone/>
              <a:defRPr sz="1778"/>
            </a:lvl5pPr>
            <a:lvl6pPr marL="4063644" indent="0">
              <a:buNone/>
              <a:defRPr sz="1778"/>
            </a:lvl6pPr>
            <a:lvl7pPr marL="4876374" indent="0">
              <a:buNone/>
              <a:defRPr sz="1778"/>
            </a:lvl7pPr>
            <a:lvl8pPr marL="5689102" indent="0">
              <a:buNone/>
              <a:defRPr sz="1778"/>
            </a:lvl8pPr>
            <a:lvl9pPr marL="6501832" indent="0">
              <a:buNone/>
              <a:defRPr sz="1778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2292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90097" y="649113"/>
            <a:ext cx="18693944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0097" y="3245556"/>
            <a:ext cx="18693944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90097" y="11300180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8277D-BCFE-4BB3-A36A-6A364A957C27}" type="datetimeFigureOut">
              <a:rPr lang="it-IT" smtClean="0"/>
              <a:t>09/05/2021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79558" y="11300180"/>
            <a:ext cx="7315022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307360" y="11300180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D24F11-8E62-4EDB-A850-B52209A1E0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3189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625458" rtl="0" eaLnBrk="1" latinLnBrk="0" hangingPunct="1">
        <a:lnSpc>
          <a:spcPct val="90000"/>
        </a:lnSpc>
        <a:spcBef>
          <a:spcPct val="0"/>
        </a:spcBef>
        <a:buNone/>
        <a:defRPr sz="78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364" indent="-406364" algn="l" defTabSz="1625458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094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+mn-ea"/>
          <a:cs typeface="+mn-cs"/>
        </a:defRPr>
      </a:lvl2pPr>
      <a:lvl3pPr marL="2031822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5" kern="1200">
          <a:solidFill>
            <a:schemeClr val="tx1"/>
          </a:solidFill>
          <a:latin typeface="+mn-lt"/>
          <a:ea typeface="+mn-ea"/>
          <a:cs typeface="+mn-cs"/>
        </a:defRPr>
      </a:lvl3pPr>
      <a:lvl4pPr marL="2844552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280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009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2738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5467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196" indent="-406364" algn="l" defTabSz="1625458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729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458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186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0916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3644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374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102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1832" algn="l" defTabSz="1625458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5.jpeg"/><Relationship Id="rId7" Type="http://schemas.openxmlformats.org/officeDocument/2006/relationships/image" Target="../media/image27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g"/><Relationship Id="rId11" Type="http://schemas.openxmlformats.org/officeDocument/2006/relationships/image" Target="../media/image30.jpeg"/><Relationship Id="rId5" Type="http://schemas.openxmlformats.org/officeDocument/2006/relationships/image" Target="../media/image12.png"/><Relationship Id="rId10" Type="http://schemas.openxmlformats.org/officeDocument/2006/relationships/image" Target="../media/image15.jpeg"/><Relationship Id="rId4" Type="http://schemas.openxmlformats.org/officeDocument/2006/relationships/image" Target="../media/image11.png"/><Relationship Id="rId9" Type="http://schemas.openxmlformats.org/officeDocument/2006/relationships/image" Target="../media/image2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0.jpg"/><Relationship Id="rId7" Type="http://schemas.openxmlformats.org/officeDocument/2006/relationships/image" Target="../media/image19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10.jpg"/><Relationship Id="rId7" Type="http://schemas.openxmlformats.org/officeDocument/2006/relationships/image" Target="../media/image18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0.jpg"/><Relationship Id="rId7" Type="http://schemas.openxmlformats.org/officeDocument/2006/relationships/image" Target="../media/image19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10.jpg"/><Relationship Id="rId7" Type="http://schemas.openxmlformats.org/officeDocument/2006/relationships/image" Target="../media/image18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0.jpg"/><Relationship Id="rId7" Type="http://schemas.openxmlformats.org/officeDocument/2006/relationships/image" Target="../media/image18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AC848EAB-ABB5-4DFF-BBFD-EA67E8253088}"/>
              </a:ext>
            </a:extLst>
          </p:cNvPr>
          <p:cNvSpPr/>
          <p:nvPr/>
        </p:nvSpPr>
        <p:spPr>
          <a:xfrm>
            <a:off x="3136902" y="317232"/>
            <a:ext cx="13500064" cy="11589522"/>
          </a:xfrm>
          <a:prstGeom prst="rect">
            <a:avLst/>
          </a:prstGeom>
          <a:solidFill>
            <a:schemeClr val="accent1">
              <a:lumMod val="50000"/>
            </a:schemeClr>
          </a:solidFill>
          <a:ln w="7620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2" name="Rettangolo con angoli arrotondati 371">
            <a:extLst>
              <a:ext uri="{FF2B5EF4-FFF2-40B4-BE49-F238E27FC236}">
                <a16:creationId xmlns:a16="http://schemas.microsoft.com/office/drawing/2014/main" id="{C42D8A15-BD40-4B40-B5A2-1AC872409225}"/>
              </a:ext>
            </a:extLst>
          </p:cNvPr>
          <p:cNvSpPr/>
          <p:nvPr/>
        </p:nvSpPr>
        <p:spPr>
          <a:xfrm>
            <a:off x="11021654" y="545280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1" name="Rettangolo con angoli arrotondati 210">
            <a:extLst>
              <a:ext uri="{FF2B5EF4-FFF2-40B4-BE49-F238E27FC236}">
                <a16:creationId xmlns:a16="http://schemas.microsoft.com/office/drawing/2014/main" id="{F8F44443-9303-4ED9-B97D-4BC55E2279EA}"/>
              </a:ext>
            </a:extLst>
          </p:cNvPr>
          <p:cNvSpPr/>
          <p:nvPr/>
        </p:nvSpPr>
        <p:spPr>
          <a:xfrm>
            <a:off x="7734945" y="411729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2" name="Rettangolo con angoli arrotondati 211">
            <a:extLst>
              <a:ext uri="{FF2B5EF4-FFF2-40B4-BE49-F238E27FC236}">
                <a16:creationId xmlns:a16="http://schemas.microsoft.com/office/drawing/2014/main" id="{5AACC37E-F931-4F6F-B772-093BF606DF02}"/>
              </a:ext>
            </a:extLst>
          </p:cNvPr>
          <p:cNvSpPr/>
          <p:nvPr/>
        </p:nvSpPr>
        <p:spPr>
          <a:xfrm>
            <a:off x="8312746" y="111534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0" name="Rettangolo con angoli arrotondati 249">
            <a:extLst>
              <a:ext uri="{FF2B5EF4-FFF2-40B4-BE49-F238E27FC236}">
                <a16:creationId xmlns:a16="http://schemas.microsoft.com/office/drawing/2014/main" id="{D58EAC23-CF2A-422E-A18E-EBA3C861347F}"/>
              </a:ext>
            </a:extLst>
          </p:cNvPr>
          <p:cNvSpPr/>
          <p:nvPr/>
        </p:nvSpPr>
        <p:spPr>
          <a:xfrm rot="2700000">
            <a:off x="11140823" y="399752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9E9D4123-7E7A-4A55-8EED-E5B64B4E5B24}"/>
              </a:ext>
            </a:extLst>
          </p:cNvPr>
          <p:cNvSpPr/>
          <p:nvPr/>
        </p:nvSpPr>
        <p:spPr>
          <a:xfrm>
            <a:off x="3186875" y="268649"/>
            <a:ext cx="13500064" cy="11654702"/>
          </a:xfrm>
          <a:prstGeom prst="rect">
            <a:avLst/>
          </a:prstGeom>
          <a:noFill/>
          <a:ln w="1143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1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13645AA8-DE95-404C-ABE3-275A3EEFB37D}"/>
              </a:ext>
            </a:extLst>
          </p:cNvPr>
          <p:cNvSpPr/>
          <p:nvPr/>
        </p:nvSpPr>
        <p:spPr>
          <a:xfrm>
            <a:off x="3414454" y="11091816"/>
            <a:ext cx="587828" cy="580571"/>
          </a:xfrm>
          <a:prstGeom prst="ellipse">
            <a:avLst/>
          </a:prstGeom>
          <a:solidFill>
            <a:srgbClr val="00B050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255DB670-BB4B-42D6-B028-EC2F4C309F57}"/>
              </a:ext>
            </a:extLst>
          </p:cNvPr>
          <p:cNvSpPr/>
          <p:nvPr/>
        </p:nvSpPr>
        <p:spPr>
          <a:xfrm>
            <a:off x="15639207" y="10836173"/>
            <a:ext cx="587828" cy="580572"/>
          </a:xfrm>
          <a:prstGeom prst="ellipse">
            <a:avLst/>
          </a:prstGeom>
          <a:solidFill>
            <a:srgbClr val="0070C0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FDBC87C2-1515-42EE-AD7F-52FD9C7DB11C}"/>
              </a:ext>
            </a:extLst>
          </p:cNvPr>
          <p:cNvSpPr/>
          <p:nvPr/>
        </p:nvSpPr>
        <p:spPr>
          <a:xfrm>
            <a:off x="3339197" y="405722"/>
            <a:ext cx="587829" cy="580571"/>
          </a:xfrm>
          <a:prstGeom prst="ellipse">
            <a:avLst/>
          </a:prstGeom>
          <a:solidFill>
            <a:srgbClr val="FF0000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2E91B78E-AEBD-4B3D-AD88-9A0BA2D9A831}"/>
              </a:ext>
            </a:extLst>
          </p:cNvPr>
          <p:cNvSpPr/>
          <p:nvPr/>
        </p:nvSpPr>
        <p:spPr>
          <a:xfrm>
            <a:off x="15663331" y="408426"/>
            <a:ext cx="587828" cy="580572"/>
          </a:xfrm>
          <a:prstGeom prst="ellipse">
            <a:avLst/>
          </a:prstGeom>
          <a:solidFill>
            <a:srgbClr val="FFFF00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Rettangolo con angoli arrotondati 94">
            <a:extLst>
              <a:ext uri="{FF2B5EF4-FFF2-40B4-BE49-F238E27FC236}">
                <a16:creationId xmlns:a16="http://schemas.microsoft.com/office/drawing/2014/main" id="{44F76D34-A1AD-4B6E-864B-0A203D069656}"/>
              </a:ext>
            </a:extLst>
          </p:cNvPr>
          <p:cNvSpPr/>
          <p:nvPr/>
        </p:nvSpPr>
        <p:spPr>
          <a:xfrm rot="2700000">
            <a:off x="3447141" y="1022078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Rettangolo con angoli arrotondati 95">
            <a:extLst>
              <a:ext uri="{FF2B5EF4-FFF2-40B4-BE49-F238E27FC236}">
                <a16:creationId xmlns:a16="http://schemas.microsoft.com/office/drawing/2014/main" id="{036F2ADA-6997-4317-9F84-F30D8670614A}"/>
              </a:ext>
            </a:extLst>
          </p:cNvPr>
          <p:cNvSpPr/>
          <p:nvPr/>
        </p:nvSpPr>
        <p:spPr>
          <a:xfrm rot="2700000">
            <a:off x="3432144" y="947387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Rettangolo con angoli arrotondati 96">
            <a:extLst>
              <a:ext uri="{FF2B5EF4-FFF2-40B4-BE49-F238E27FC236}">
                <a16:creationId xmlns:a16="http://schemas.microsoft.com/office/drawing/2014/main" id="{01E44A61-262B-409E-A06F-5F76C113A5FC}"/>
              </a:ext>
            </a:extLst>
          </p:cNvPr>
          <p:cNvSpPr/>
          <p:nvPr/>
        </p:nvSpPr>
        <p:spPr>
          <a:xfrm rot="2700000">
            <a:off x="3396408" y="870737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Rettangolo con angoli arrotondati 97">
            <a:extLst>
              <a:ext uri="{FF2B5EF4-FFF2-40B4-BE49-F238E27FC236}">
                <a16:creationId xmlns:a16="http://schemas.microsoft.com/office/drawing/2014/main" id="{3D210447-97CC-459B-B261-DA7B6A20ADE6}"/>
              </a:ext>
            </a:extLst>
          </p:cNvPr>
          <p:cNvSpPr/>
          <p:nvPr/>
        </p:nvSpPr>
        <p:spPr>
          <a:xfrm rot="2700000">
            <a:off x="5772293" y="1096810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Rettangolo con angoli arrotondati 98">
            <a:extLst>
              <a:ext uri="{FF2B5EF4-FFF2-40B4-BE49-F238E27FC236}">
                <a16:creationId xmlns:a16="http://schemas.microsoft.com/office/drawing/2014/main" id="{E2349080-2004-47A2-928C-ECECF46F2BA5}"/>
              </a:ext>
            </a:extLst>
          </p:cNvPr>
          <p:cNvSpPr/>
          <p:nvPr/>
        </p:nvSpPr>
        <p:spPr>
          <a:xfrm rot="2700000">
            <a:off x="3375501" y="795066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6" name="Rettangolo con angoli arrotondati 125">
            <a:extLst>
              <a:ext uri="{FF2B5EF4-FFF2-40B4-BE49-F238E27FC236}">
                <a16:creationId xmlns:a16="http://schemas.microsoft.com/office/drawing/2014/main" id="{5D2AEB28-40AB-4026-BFAE-389F65EF2A23}"/>
              </a:ext>
            </a:extLst>
          </p:cNvPr>
          <p:cNvSpPr/>
          <p:nvPr/>
        </p:nvSpPr>
        <p:spPr>
          <a:xfrm rot="2700000">
            <a:off x="3360413" y="718415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7" name="Rettangolo con angoli arrotondati 126">
            <a:extLst>
              <a:ext uri="{FF2B5EF4-FFF2-40B4-BE49-F238E27FC236}">
                <a16:creationId xmlns:a16="http://schemas.microsoft.com/office/drawing/2014/main" id="{79EC18ED-D3E3-4160-A057-F9F0171B08AC}"/>
              </a:ext>
            </a:extLst>
          </p:cNvPr>
          <p:cNvSpPr/>
          <p:nvPr/>
        </p:nvSpPr>
        <p:spPr>
          <a:xfrm rot="2700000">
            <a:off x="3364343" y="564695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Rettangolo con angoli arrotondati 128">
            <a:extLst>
              <a:ext uri="{FF2B5EF4-FFF2-40B4-BE49-F238E27FC236}">
                <a16:creationId xmlns:a16="http://schemas.microsoft.com/office/drawing/2014/main" id="{6A225980-A271-417B-B54B-7ABC3201CE58}"/>
              </a:ext>
            </a:extLst>
          </p:cNvPr>
          <p:cNvSpPr/>
          <p:nvPr/>
        </p:nvSpPr>
        <p:spPr>
          <a:xfrm rot="2700000">
            <a:off x="4138719" y="563193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Rettangolo con angoli arrotondati 130">
            <a:extLst>
              <a:ext uri="{FF2B5EF4-FFF2-40B4-BE49-F238E27FC236}">
                <a16:creationId xmlns:a16="http://schemas.microsoft.com/office/drawing/2014/main" id="{08D7921A-F658-4AE9-876A-7E84B3EDF4CE}"/>
              </a:ext>
            </a:extLst>
          </p:cNvPr>
          <p:cNvSpPr/>
          <p:nvPr/>
        </p:nvSpPr>
        <p:spPr>
          <a:xfrm rot="2700000">
            <a:off x="4917727" y="562752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Rettangolo con angoli arrotondati 133">
            <a:extLst>
              <a:ext uri="{FF2B5EF4-FFF2-40B4-BE49-F238E27FC236}">
                <a16:creationId xmlns:a16="http://schemas.microsoft.com/office/drawing/2014/main" id="{FC2975BC-F82E-4610-AF37-60ADDD64F38C}"/>
              </a:ext>
            </a:extLst>
          </p:cNvPr>
          <p:cNvSpPr/>
          <p:nvPr/>
        </p:nvSpPr>
        <p:spPr>
          <a:xfrm rot="2700000">
            <a:off x="4929615" y="639087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Rettangolo con angoli arrotondati 134">
            <a:extLst>
              <a:ext uri="{FF2B5EF4-FFF2-40B4-BE49-F238E27FC236}">
                <a16:creationId xmlns:a16="http://schemas.microsoft.com/office/drawing/2014/main" id="{032E7164-B797-41BF-B9B5-A639637854C8}"/>
              </a:ext>
            </a:extLst>
          </p:cNvPr>
          <p:cNvSpPr/>
          <p:nvPr/>
        </p:nvSpPr>
        <p:spPr>
          <a:xfrm rot="2700000">
            <a:off x="4979878" y="1019531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6" name="Rettangolo con angoli arrotondati 135">
            <a:extLst>
              <a:ext uri="{FF2B5EF4-FFF2-40B4-BE49-F238E27FC236}">
                <a16:creationId xmlns:a16="http://schemas.microsoft.com/office/drawing/2014/main" id="{8D98A981-C050-4D5C-BED4-84580B7A80D5}"/>
              </a:ext>
            </a:extLst>
          </p:cNvPr>
          <p:cNvSpPr/>
          <p:nvPr/>
        </p:nvSpPr>
        <p:spPr>
          <a:xfrm rot="2700000">
            <a:off x="3364343" y="641999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Rettangolo con angoli arrotondati 136">
            <a:extLst>
              <a:ext uri="{FF2B5EF4-FFF2-40B4-BE49-F238E27FC236}">
                <a16:creationId xmlns:a16="http://schemas.microsoft.com/office/drawing/2014/main" id="{3AFB40AB-0BF2-4082-86D7-85C437C7E83D}"/>
              </a:ext>
            </a:extLst>
          </p:cNvPr>
          <p:cNvSpPr/>
          <p:nvPr/>
        </p:nvSpPr>
        <p:spPr>
          <a:xfrm rot="2700000">
            <a:off x="5007200" y="1096239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Rettangolo con angoli arrotondati 137">
            <a:extLst>
              <a:ext uri="{FF2B5EF4-FFF2-40B4-BE49-F238E27FC236}">
                <a16:creationId xmlns:a16="http://schemas.microsoft.com/office/drawing/2014/main" id="{90255AA7-23D3-4AC4-BAE2-F359A792BDF7}"/>
              </a:ext>
            </a:extLst>
          </p:cNvPr>
          <p:cNvSpPr/>
          <p:nvPr/>
        </p:nvSpPr>
        <p:spPr>
          <a:xfrm rot="2700000">
            <a:off x="6512615" y="1098561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Rettangolo con angoli arrotondati 139">
            <a:extLst>
              <a:ext uri="{FF2B5EF4-FFF2-40B4-BE49-F238E27FC236}">
                <a16:creationId xmlns:a16="http://schemas.microsoft.com/office/drawing/2014/main" id="{5ED988BC-74AA-458E-834C-DD3E08680596}"/>
              </a:ext>
            </a:extLst>
          </p:cNvPr>
          <p:cNvSpPr/>
          <p:nvPr/>
        </p:nvSpPr>
        <p:spPr>
          <a:xfrm rot="2700000">
            <a:off x="4964879" y="866653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1" name="Rettangolo con angoli arrotondati 140">
            <a:extLst>
              <a:ext uri="{FF2B5EF4-FFF2-40B4-BE49-F238E27FC236}">
                <a16:creationId xmlns:a16="http://schemas.microsoft.com/office/drawing/2014/main" id="{64408D56-3ED5-49ED-981D-CF09ED12A978}"/>
              </a:ext>
            </a:extLst>
          </p:cNvPr>
          <p:cNvSpPr/>
          <p:nvPr/>
        </p:nvSpPr>
        <p:spPr>
          <a:xfrm rot="2700000">
            <a:off x="6483355" y="644552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2" name="Rettangolo con angoli arrotondati 141">
            <a:extLst>
              <a:ext uri="{FF2B5EF4-FFF2-40B4-BE49-F238E27FC236}">
                <a16:creationId xmlns:a16="http://schemas.microsoft.com/office/drawing/2014/main" id="{5D3FA81E-8648-4577-A904-83E5E37640FA}"/>
              </a:ext>
            </a:extLst>
          </p:cNvPr>
          <p:cNvSpPr/>
          <p:nvPr/>
        </p:nvSpPr>
        <p:spPr>
          <a:xfrm rot="2700000">
            <a:off x="4972378" y="943012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3" name="Rettangolo con angoli arrotondati 142">
            <a:extLst>
              <a:ext uri="{FF2B5EF4-FFF2-40B4-BE49-F238E27FC236}">
                <a16:creationId xmlns:a16="http://schemas.microsoft.com/office/drawing/2014/main" id="{836FEF05-A52A-4AAA-A5AA-32E13444A346}"/>
              </a:ext>
            </a:extLst>
          </p:cNvPr>
          <p:cNvSpPr/>
          <p:nvPr/>
        </p:nvSpPr>
        <p:spPr>
          <a:xfrm rot="2700000">
            <a:off x="6493883" y="720230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Rettangolo con angoli arrotondati 143">
            <a:extLst>
              <a:ext uri="{FF2B5EF4-FFF2-40B4-BE49-F238E27FC236}">
                <a16:creationId xmlns:a16="http://schemas.microsoft.com/office/drawing/2014/main" id="{A566D779-A2AE-485D-8C3F-720DFCB14FAF}"/>
              </a:ext>
            </a:extLst>
          </p:cNvPr>
          <p:cNvSpPr/>
          <p:nvPr/>
        </p:nvSpPr>
        <p:spPr>
          <a:xfrm rot="2700000">
            <a:off x="6475769" y="571684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Rettangolo con angoli arrotondati 145">
            <a:extLst>
              <a:ext uri="{FF2B5EF4-FFF2-40B4-BE49-F238E27FC236}">
                <a16:creationId xmlns:a16="http://schemas.microsoft.com/office/drawing/2014/main" id="{CD5270D9-706C-4D38-BD68-6F9AC408E262}"/>
              </a:ext>
            </a:extLst>
          </p:cNvPr>
          <p:cNvSpPr/>
          <p:nvPr/>
        </p:nvSpPr>
        <p:spPr>
          <a:xfrm rot="2700000">
            <a:off x="4947419" y="789985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Rettangolo con angoli arrotondati 146">
            <a:extLst>
              <a:ext uri="{FF2B5EF4-FFF2-40B4-BE49-F238E27FC236}">
                <a16:creationId xmlns:a16="http://schemas.microsoft.com/office/drawing/2014/main" id="{FB4B2010-4804-4DA8-8081-EADF6208FD76}"/>
              </a:ext>
            </a:extLst>
          </p:cNvPr>
          <p:cNvSpPr/>
          <p:nvPr/>
        </p:nvSpPr>
        <p:spPr>
          <a:xfrm rot="2700000">
            <a:off x="6494387" y="795669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8" name="Rettangolo con angoli arrotondati 147">
            <a:extLst>
              <a:ext uri="{FF2B5EF4-FFF2-40B4-BE49-F238E27FC236}">
                <a16:creationId xmlns:a16="http://schemas.microsoft.com/office/drawing/2014/main" id="{28A06E12-9497-4873-9F91-F758DD4A69A4}"/>
              </a:ext>
            </a:extLst>
          </p:cNvPr>
          <p:cNvSpPr/>
          <p:nvPr/>
        </p:nvSpPr>
        <p:spPr>
          <a:xfrm rot="2700000">
            <a:off x="6477741" y="872601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0" name="Rettangolo con angoli arrotondati 149">
            <a:extLst>
              <a:ext uri="{FF2B5EF4-FFF2-40B4-BE49-F238E27FC236}">
                <a16:creationId xmlns:a16="http://schemas.microsoft.com/office/drawing/2014/main" id="{76EC9866-6069-4D2F-BDC3-43203826AE75}"/>
              </a:ext>
            </a:extLst>
          </p:cNvPr>
          <p:cNvSpPr/>
          <p:nvPr/>
        </p:nvSpPr>
        <p:spPr>
          <a:xfrm rot="2700000">
            <a:off x="4939769" y="713728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Rettangolo con angoli arrotondati 150">
            <a:extLst>
              <a:ext uri="{FF2B5EF4-FFF2-40B4-BE49-F238E27FC236}">
                <a16:creationId xmlns:a16="http://schemas.microsoft.com/office/drawing/2014/main" id="{E0387EE7-C2B5-4E1E-80A2-BBBA87493100}"/>
              </a:ext>
            </a:extLst>
          </p:cNvPr>
          <p:cNvSpPr/>
          <p:nvPr/>
        </p:nvSpPr>
        <p:spPr>
          <a:xfrm rot="2700000">
            <a:off x="8011305" y="568773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Rettangolo con angoli arrotondati 151">
            <a:extLst>
              <a:ext uri="{FF2B5EF4-FFF2-40B4-BE49-F238E27FC236}">
                <a16:creationId xmlns:a16="http://schemas.microsoft.com/office/drawing/2014/main" id="{7C44FC67-7CF7-47DD-B6DE-2C33E0BC130E}"/>
              </a:ext>
            </a:extLst>
          </p:cNvPr>
          <p:cNvSpPr/>
          <p:nvPr/>
        </p:nvSpPr>
        <p:spPr>
          <a:xfrm rot="2700000">
            <a:off x="6503393" y="1022078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3" name="Rettangolo con angoli arrotondati 152">
            <a:extLst>
              <a:ext uri="{FF2B5EF4-FFF2-40B4-BE49-F238E27FC236}">
                <a16:creationId xmlns:a16="http://schemas.microsoft.com/office/drawing/2014/main" id="{CF9CF05A-D835-41A2-B671-87DF8FEDE7E1}"/>
              </a:ext>
            </a:extLst>
          </p:cNvPr>
          <p:cNvSpPr/>
          <p:nvPr/>
        </p:nvSpPr>
        <p:spPr>
          <a:xfrm rot="2700000">
            <a:off x="7237942" y="647997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4" name="Rettangolo con angoli arrotondati 153">
            <a:extLst>
              <a:ext uri="{FF2B5EF4-FFF2-40B4-BE49-F238E27FC236}">
                <a16:creationId xmlns:a16="http://schemas.microsoft.com/office/drawing/2014/main" id="{AF478BC9-7CBE-4DB6-BEFB-8D30A9EA4418}"/>
              </a:ext>
            </a:extLst>
          </p:cNvPr>
          <p:cNvSpPr/>
          <p:nvPr/>
        </p:nvSpPr>
        <p:spPr>
          <a:xfrm rot="2700000">
            <a:off x="6477742" y="946548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5" name="Rettangolo con angoli arrotondati 154">
            <a:extLst>
              <a:ext uri="{FF2B5EF4-FFF2-40B4-BE49-F238E27FC236}">
                <a16:creationId xmlns:a16="http://schemas.microsoft.com/office/drawing/2014/main" id="{21ECB75A-93C6-441F-8949-DBE42992BFD6}"/>
              </a:ext>
            </a:extLst>
          </p:cNvPr>
          <p:cNvSpPr/>
          <p:nvPr/>
        </p:nvSpPr>
        <p:spPr>
          <a:xfrm rot="2700000">
            <a:off x="7232874" y="570753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6" name="Rettangolo con angoli arrotondati 155">
            <a:extLst>
              <a:ext uri="{FF2B5EF4-FFF2-40B4-BE49-F238E27FC236}">
                <a16:creationId xmlns:a16="http://schemas.microsoft.com/office/drawing/2014/main" id="{2B93D6F9-6C30-4964-9033-16E141AA3970}"/>
              </a:ext>
            </a:extLst>
          </p:cNvPr>
          <p:cNvSpPr/>
          <p:nvPr/>
        </p:nvSpPr>
        <p:spPr>
          <a:xfrm rot="2700000">
            <a:off x="8013335" y="648435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5" name="Rettangolo con angoli arrotondati 164">
            <a:extLst>
              <a:ext uri="{FF2B5EF4-FFF2-40B4-BE49-F238E27FC236}">
                <a16:creationId xmlns:a16="http://schemas.microsoft.com/office/drawing/2014/main" id="{1D330D18-990A-4687-8BFC-2851D3CDD783}"/>
              </a:ext>
            </a:extLst>
          </p:cNvPr>
          <p:cNvSpPr/>
          <p:nvPr/>
        </p:nvSpPr>
        <p:spPr>
          <a:xfrm>
            <a:off x="4102577" y="52254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6" name="Rettangolo con angoli arrotondati 165">
            <a:extLst>
              <a:ext uri="{FF2B5EF4-FFF2-40B4-BE49-F238E27FC236}">
                <a16:creationId xmlns:a16="http://schemas.microsoft.com/office/drawing/2014/main" id="{4E89DE97-56D4-47F9-8BA1-0ADD6E9AA88F}"/>
              </a:ext>
            </a:extLst>
          </p:cNvPr>
          <p:cNvSpPr/>
          <p:nvPr/>
        </p:nvSpPr>
        <p:spPr>
          <a:xfrm>
            <a:off x="3535727" y="109460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5" name="Rettangolo con angoli arrotondati 184">
            <a:extLst>
              <a:ext uri="{FF2B5EF4-FFF2-40B4-BE49-F238E27FC236}">
                <a16:creationId xmlns:a16="http://schemas.microsoft.com/office/drawing/2014/main" id="{B9281120-A3AD-4994-9185-D961DFE54487}"/>
              </a:ext>
            </a:extLst>
          </p:cNvPr>
          <p:cNvSpPr/>
          <p:nvPr/>
        </p:nvSpPr>
        <p:spPr>
          <a:xfrm>
            <a:off x="4680186" y="109714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6" name="Rettangolo con angoli arrotondati 185">
            <a:extLst>
              <a:ext uri="{FF2B5EF4-FFF2-40B4-BE49-F238E27FC236}">
                <a16:creationId xmlns:a16="http://schemas.microsoft.com/office/drawing/2014/main" id="{A5C2B2A3-8619-4722-BE75-984A87AB4B6E}"/>
              </a:ext>
            </a:extLst>
          </p:cNvPr>
          <p:cNvSpPr/>
          <p:nvPr/>
        </p:nvSpPr>
        <p:spPr>
          <a:xfrm>
            <a:off x="6487332" y="53003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53104F67-85AD-4A3C-94A5-80E707467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22" b="17448"/>
          <a:stretch/>
        </p:blipFill>
        <p:spPr>
          <a:xfrm>
            <a:off x="8150389" y="3478328"/>
            <a:ext cx="3170021" cy="3180706"/>
          </a:xfrm>
          <a:prstGeom prst="ellipse">
            <a:avLst/>
          </a:prstGeom>
          <a:effectLst>
            <a:glow rad="139700">
              <a:schemeClr val="accent4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187" name="Rettangolo con angoli arrotondati 186">
            <a:extLst>
              <a:ext uri="{FF2B5EF4-FFF2-40B4-BE49-F238E27FC236}">
                <a16:creationId xmlns:a16="http://schemas.microsoft.com/office/drawing/2014/main" id="{4C8A319A-12F8-455A-8B1B-EB15CB4CBCAC}"/>
              </a:ext>
            </a:extLst>
          </p:cNvPr>
          <p:cNvSpPr/>
          <p:nvPr/>
        </p:nvSpPr>
        <p:spPr>
          <a:xfrm>
            <a:off x="5287660" y="164969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8" name="Rettangolo con angoli arrotondati 187">
            <a:extLst>
              <a:ext uri="{FF2B5EF4-FFF2-40B4-BE49-F238E27FC236}">
                <a16:creationId xmlns:a16="http://schemas.microsoft.com/office/drawing/2014/main" id="{446CAD58-E094-4679-97C2-DF2E4E34475C}"/>
              </a:ext>
            </a:extLst>
          </p:cNvPr>
          <p:cNvSpPr/>
          <p:nvPr/>
        </p:nvSpPr>
        <p:spPr>
          <a:xfrm>
            <a:off x="5887496" y="111058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9" name="Rettangolo con angoli arrotondati 188">
            <a:extLst>
              <a:ext uri="{FF2B5EF4-FFF2-40B4-BE49-F238E27FC236}">
                <a16:creationId xmlns:a16="http://schemas.microsoft.com/office/drawing/2014/main" id="{6370BC34-641F-4F99-870A-5838E373D7A8}"/>
              </a:ext>
            </a:extLst>
          </p:cNvPr>
          <p:cNvSpPr/>
          <p:nvPr/>
        </p:nvSpPr>
        <p:spPr>
          <a:xfrm>
            <a:off x="5293494" y="54507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0" name="Rettangolo con angoli arrotondati 189">
            <a:extLst>
              <a:ext uri="{FF2B5EF4-FFF2-40B4-BE49-F238E27FC236}">
                <a16:creationId xmlns:a16="http://schemas.microsoft.com/office/drawing/2014/main" id="{6F6FCB8E-0719-46FA-979D-E494B2B80C7E}"/>
              </a:ext>
            </a:extLst>
          </p:cNvPr>
          <p:cNvSpPr/>
          <p:nvPr/>
        </p:nvSpPr>
        <p:spPr>
          <a:xfrm>
            <a:off x="4670904" y="340292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1" name="Rettangolo con angoli arrotondati 190">
            <a:extLst>
              <a:ext uri="{FF2B5EF4-FFF2-40B4-BE49-F238E27FC236}">
                <a16:creationId xmlns:a16="http://schemas.microsoft.com/office/drawing/2014/main" id="{D8312BE3-D98A-43C3-BF74-DAB6F44214F6}"/>
              </a:ext>
            </a:extLst>
          </p:cNvPr>
          <p:cNvSpPr/>
          <p:nvPr/>
        </p:nvSpPr>
        <p:spPr>
          <a:xfrm>
            <a:off x="4684316" y="224382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2" name="Rettangolo con angoli arrotondati 191">
            <a:extLst>
              <a:ext uri="{FF2B5EF4-FFF2-40B4-BE49-F238E27FC236}">
                <a16:creationId xmlns:a16="http://schemas.microsoft.com/office/drawing/2014/main" id="{326241D0-9AB1-4AA2-9352-5F3F9C9DD247}"/>
              </a:ext>
            </a:extLst>
          </p:cNvPr>
          <p:cNvSpPr/>
          <p:nvPr/>
        </p:nvSpPr>
        <p:spPr>
          <a:xfrm>
            <a:off x="4108571" y="166936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3" name="Rettangolo con angoli arrotondati 192">
            <a:extLst>
              <a:ext uri="{FF2B5EF4-FFF2-40B4-BE49-F238E27FC236}">
                <a16:creationId xmlns:a16="http://schemas.microsoft.com/office/drawing/2014/main" id="{105CB93F-406F-461A-8A4C-60E26453447E}"/>
              </a:ext>
            </a:extLst>
          </p:cNvPr>
          <p:cNvSpPr/>
          <p:nvPr/>
        </p:nvSpPr>
        <p:spPr>
          <a:xfrm>
            <a:off x="3522510" y="223669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4" name="Rettangolo con angoli arrotondati 193">
            <a:extLst>
              <a:ext uri="{FF2B5EF4-FFF2-40B4-BE49-F238E27FC236}">
                <a16:creationId xmlns:a16="http://schemas.microsoft.com/office/drawing/2014/main" id="{EB737BCD-CF07-4946-9DC4-1A5925AE8F58}"/>
              </a:ext>
            </a:extLst>
          </p:cNvPr>
          <p:cNvSpPr/>
          <p:nvPr/>
        </p:nvSpPr>
        <p:spPr>
          <a:xfrm>
            <a:off x="4097496" y="281217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5" name="Rettangolo con angoli arrotondati 194">
            <a:extLst>
              <a:ext uri="{FF2B5EF4-FFF2-40B4-BE49-F238E27FC236}">
                <a16:creationId xmlns:a16="http://schemas.microsoft.com/office/drawing/2014/main" id="{B1F8993B-0F94-4D9F-AA92-160D8423D356}"/>
              </a:ext>
            </a:extLst>
          </p:cNvPr>
          <p:cNvSpPr/>
          <p:nvPr/>
        </p:nvSpPr>
        <p:spPr>
          <a:xfrm>
            <a:off x="3508295" y="339986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6" name="Rettangolo con angoli arrotondati 195">
            <a:extLst>
              <a:ext uri="{FF2B5EF4-FFF2-40B4-BE49-F238E27FC236}">
                <a16:creationId xmlns:a16="http://schemas.microsoft.com/office/drawing/2014/main" id="{51EB052F-C1DF-4DD1-A854-C390494DB086}"/>
              </a:ext>
            </a:extLst>
          </p:cNvPr>
          <p:cNvSpPr/>
          <p:nvPr/>
        </p:nvSpPr>
        <p:spPr>
          <a:xfrm>
            <a:off x="4078048" y="398100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7" name="Rettangolo con angoli arrotondati 196">
            <a:extLst>
              <a:ext uri="{FF2B5EF4-FFF2-40B4-BE49-F238E27FC236}">
                <a16:creationId xmlns:a16="http://schemas.microsoft.com/office/drawing/2014/main" id="{5F108F12-7D14-4E00-8D0B-0B967401A700}"/>
              </a:ext>
            </a:extLst>
          </p:cNvPr>
          <p:cNvSpPr/>
          <p:nvPr/>
        </p:nvSpPr>
        <p:spPr>
          <a:xfrm>
            <a:off x="5276343" y="397435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8" name="Rettangolo con angoli arrotondati 197">
            <a:extLst>
              <a:ext uri="{FF2B5EF4-FFF2-40B4-BE49-F238E27FC236}">
                <a16:creationId xmlns:a16="http://schemas.microsoft.com/office/drawing/2014/main" id="{F36A44A4-80CD-484A-A783-7B5FC7477548}"/>
              </a:ext>
            </a:extLst>
          </p:cNvPr>
          <p:cNvSpPr/>
          <p:nvPr/>
        </p:nvSpPr>
        <p:spPr>
          <a:xfrm>
            <a:off x="5274567" y="282465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9" name="Rettangolo con angoli arrotondati 198">
            <a:extLst>
              <a:ext uri="{FF2B5EF4-FFF2-40B4-BE49-F238E27FC236}">
                <a16:creationId xmlns:a16="http://schemas.microsoft.com/office/drawing/2014/main" id="{2031395C-214C-4B54-BE8E-26B71702E9BA}"/>
              </a:ext>
            </a:extLst>
          </p:cNvPr>
          <p:cNvSpPr/>
          <p:nvPr/>
        </p:nvSpPr>
        <p:spPr>
          <a:xfrm>
            <a:off x="6483272" y="168173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0" name="Rettangolo con angoli arrotondati 199">
            <a:extLst>
              <a:ext uri="{FF2B5EF4-FFF2-40B4-BE49-F238E27FC236}">
                <a16:creationId xmlns:a16="http://schemas.microsoft.com/office/drawing/2014/main" id="{AC91B538-B41B-417C-9234-DA3151DC1A48}"/>
              </a:ext>
            </a:extLst>
          </p:cNvPr>
          <p:cNvSpPr/>
          <p:nvPr/>
        </p:nvSpPr>
        <p:spPr>
          <a:xfrm>
            <a:off x="5875850" y="224726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1" name="Rettangolo con angoli arrotondati 200">
            <a:extLst>
              <a:ext uri="{FF2B5EF4-FFF2-40B4-BE49-F238E27FC236}">
                <a16:creationId xmlns:a16="http://schemas.microsoft.com/office/drawing/2014/main" id="{6D185BBA-932C-4946-A17B-0662546D674B}"/>
              </a:ext>
            </a:extLst>
          </p:cNvPr>
          <p:cNvSpPr/>
          <p:nvPr/>
        </p:nvSpPr>
        <p:spPr>
          <a:xfrm>
            <a:off x="5892502" y="340313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2" name="Rettangolo con angoli arrotondati 201">
            <a:extLst>
              <a:ext uri="{FF2B5EF4-FFF2-40B4-BE49-F238E27FC236}">
                <a16:creationId xmlns:a16="http://schemas.microsoft.com/office/drawing/2014/main" id="{0990A252-9B48-4F92-B6FA-CADE52E2AAD0}"/>
              </a:ext>
            </a:extLst>
          </p:cNvPr>
          <p:cNvSpPr/>
          <p:nvPr/>
        </p:nvSpPr>
        <p:spPr>
          <a:xfrm>
            <a:off x="7729330" y="347304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3" name="Rettangolo con angoli arrotondati 202">
            <a:extLst>
              <a:ext uri="{FF2B5EF4-FFF2-40B4-BE49-F238E27FC236}">
                <a16:creationId xmlns:a16="http://schemas.microsoft.com/office/drawing/2014/main" id="{712FA435-396E-43A5-8757-F3ACFCBFBA1B}"/>
              </a:ext>
            </a:extLst>
          </p:cNvPr>
          <p:cNvSpPr/>
          <p:nvPr/>
        </p:nvSpPr>
        <p:spPr>
          <a:xfrm>
            <a:off x="6475294" y="281066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4" name="Rettangolo con angoli arrotondati 203">
            <a:extLst>
              <a:ext uri="{FF2B5EF4-FFF2-40B4-BE49-F238E27FC236}">
                <a16:creationId xmlns:a16="http://schemas.microsoft.com/office/drawing/2014/main" id="{1D6D0902-5B7E-413F-B2C9-9FE11A560EF9}"/>
              </a:ext>
            </a:extLst>
          </p:cNvPr>
          <p:cNvSpPr/>
          <p:nvPr/>
        </p:nvSpPr>
        <p:spPr>
          <a:xfrm>
            <a:off x="7094179" y="110351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5" name="Rettangolo con angoli arrotondati 204">
            <a:extLst>
              <a:ext uri="{FF2B5EF4-FFF2-40B4-BE49-F238E27FC236}">
                <a16:creationId xmlns:a16="http://schemas.microsoft.com/office/drawing/2014/main" id="{FBE0E143-0431-401C-ABF5-C38E3083ED51}"/>
              </a:ext>
            </a:extLst>
          </p:cNvPr>
          <p:cNvSpPr/>
          <p:nvPr/>
        </p:nvSpPr>
        <p:spPr>
          <a:xfrm>
            <a:off x="7696332" y="53436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7" name="Rettangolo con angoli arrotondati 206">
            <a:extLst>
              <a:ext uri="{FF2B5EF4-FFF2-40B4-BE49-F238E27FC236}">
                <a16:creationId xmlns:a16="http://schemas.microsoft.com/office/drawing/2014/main" id="{F44DA837-C515-45FC-9B53-E7B8D50EAD77}"/>
              </a:ext>
            </a:extLst>
          </p:cNvPr>
          <p:cNvSpPr/>
          <p:nvPr/>
        </p:nvSpPr>
        <p:spPr>
          <a:xfrm>
            <a:off x="7681602" y="168587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8" name="Rettangolo con angoli arrotondati 207">
            <a:extLst>
              <a:ext uri="{FF2B5EF4-FFF2-40B4-BE49-F238E27FC236}">
                <a16:creationId xmlns:a16="http://schemas.microsoft.com/office/drawing/2014/main" id="{020E3F06-5A7A-43D8-83E1-6EC0BDD9462D}"/>
              </a:ext>
            </a:extLst>
          </p:cNvPr>
          <p:cNvSpPr/>
          <p:nvPr/>
        </p:nvSpPr>
        <p:spPr>
          <a:xfrm>
            <a:off x="7084597" y="225568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9" name="Rettangolo con angoli arrotondati 208">
            <a:extLst>
              <a:ext uri="{FF2B5EF4-FFF2-40B4-BE49-F238E27FC236}">
                <a16:creationId xmlns:a16="http://schemas.microsoft.com/office/drawing/2014/main" id="{607269A9-41A4-4616-8F68-17026F6E5EEE}"/>
              </a:ext>
            </a:extLst>
          </p:cNvPr>
          <p:cNvSpPr/>
          <p:nvPr/>
        </p:nvSpPr>
        <p:spPr>
          <a:xfrm>
            <a:off x="7724922" y="283094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0" name="Rettangolo con angoli arrotondati 209">
            <a:extLst>
              <a:ext uri="{FF2B5EF4-FFF2-40B4-BE49-F238E27FC236}">
                <a16:creationId xmlns:a16="http://schemas.microsoft.com/office/drawing/2014/main" id="{15BF0520-A5C5-4420-BEC3-0020D050CC4E}"/>
              </a:ext>
            </a:extLst>
          </p:cNvPr>
          <p:cNvSpPr/>
          <p:nvPr/>
        </p:nvSpPr>
        <p:spPr>
          <a:xfrm>
            <a:off x="7027711" y="343524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1" name="Rettangolo con angoli arrotondati 220">
            <a:extLst>
              <a:ext uri="{FF2B5EF4-FFF2-40B4-BE49-F238E27FC236}">
                <a16:creationId xmlns:a16="http://schemas.microsoft.com/office/drawing/2014/main" id="{5DAD47ED-4D9D-455E-8427-3D9ABE5D77D2}"/>
              </a:ext>
            </a:extLst>
          </p:cNvPr>
          <p:cNvSpPr/>
          <p:nvPr/>
        </p:nvSpPr>
        <p:spPr>
          <a:xfrm rot="2700000">
            <a:off x="14469441" y="56199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3" name="Rettangolo con angoli arrotondati 222">
            <a:extLst>
              <a:ext uri="{FF2B5EF4-FFF2-40B4-BE49-F238E27FC236}">
                <a16:creationId xmlns:a16="http://schemas.microsoft.com/office/drawing/2014/main" id="{5B685DF6-2F69-4C56-9822-395159716372}"/>
              </a:ext>
            </a:extLst>
          </p:cNvPr>
          <p:cNvSpPr/>
          <p:nvPr/>
        </p:nvSpPr>
        <p:spPr>
          <a:xfrm rot="2700000">
            <a:off x="14985119" y="101817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4" name="Rettangolo con angoli arrotondati 223">
            <a:extLst>
              <a:ext uri="{FF2B5EF4-FFF2-40B4-BE49-F238E27FC236}">
                <a16:creationId xmlns:a16="http://schemas.microsoft.com/office/drawing/2014/main" id="{6426C370-D08E-489E-80A9-63FB769ADFA7}"/>
              </a:ext>
            </a:extLst>
          </p:cNvPr>
          <p:cNvSpPr/>
          <p:nvPr/>
        </p:nvSpPr>
        <p:spPr>
          <a:xfrm rot="2700000">
            <a:off x="13953763" y="103093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5" name="Rettangolo con angoli arrotondati 224">
            <a:extLst>
              <a:ext uri="{FF2B5EF4-FFF2-40B4-BE49-F238E27FC236}">
                <a16:creationId xmlns:a16="http://schemas.microsoft.com/office/drawing/2014/main" id="{E72889F8-3F1E-4472-A172-C75268229EF8}"/>
              </a:ext>
            </a:extLst>
          </p:cNvPr>
          <p:cNvSpPr/>
          <p:nvPr/>
        </p:nvSpPr>
        <p:spPr>
          <a:xfrm rot="2700000">
            <a:off x="13438083" y="55142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6" name="Rettangolo con angoli arrotondati 225">
            <a:extLst>
              <a:ext uri="{FF2B5EF4-FFF2-40B4-BE49-F238E27FC236}">
                <a16:creationId xmlns:a16="http://schemas.microsoft.com/office/drawing/2014/main" id="{E230EDBA-B138-4784-9C7B-323BEFE79BDE}"/>
              </a:ext>
            </a:extLst>
          </p:cNvPr>
          <p:cNvSpPr/>
          <p:nvPr/>
        </p:nvSpPr>
        <p:spPr>
          <a:xfrm rot="2700000">
            <a:off x="12975501" y="104440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7" name="Rettangolo con angoli arrotondati 226">
            <a:extLst>
              <a:ext uri="{FF2B5EF4-FFF2-40B4-BE49-F238E27FC236}">
                <a16:creationId xmlns:a16="http://schemas.microsoft.com/office/drawing/2014/main" id="{93AB8CDF-46C4-492E-AB57-05CCC2A554DC}"/>
              </a:ext>
            </a:extLst>
          </p:cNvPr>
          <p:cNvSpPr/>
          <p:nvPr/>
        </p:nvSpPr>
        <p:spPr>
          <a:xfrm rot="2700000">
            <a:off x="12498832" y="54845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8" name="Rettangolo con angoli arrotondati 227">
            <a:extLst>
              <a:ext uri="{FF2B5EF4-FFF2-40B4-BE49-F238E27FC236}">
                <a16:creationId xmlns:a16="http://schemas.microsoft.com/office/drawing/2014/main" id="{4B0A1761-C3E1-41B8-8B81-5763EE51878D}"/>
              </a:ext>
            </a:extLst>
          </p:cNvPr>
          <p:cNvSpPr/>
          <p:nvPr/>
        </p:nvSpPr>
        <p:spPr>
          <a:xfrm rot="2700000">
            <a:off x="12041527" y="105714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9" name="Rettangolo con angoli arrotondati 228">
            <a:extLst>
              <a:ext uri="{FF2B5EF4-FFF2-40B4-BE49-F238E27FC236}">
                <a16:creationId xmlns:a16="http://schemas.microsoft.com/office/drawing/2014/main" id="{7F1B91D0-6A55-4EB0-AA7F-1255F74F2340}"/>
              </a:ext>
            </a:extLst>
          </p:cNvPr>
          <p:cNvSpPr/>
          <p:nvPr/>
        </p:nvSpPr>
        <p:spPr>
          <a:xfrm rot="2700000">
            <a:off x="11520569" y="57471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0" name="Rettangolo con angoli arrotondati 229">
            <a:extLst>
              <a:ext uri="{FF2B5EF4-FFF2-40B4-BE49-F238E27FC236}">
                <a16:creationId xmlns:a16="http://schemas.microsoft.com/office/drawing/2014/main" id="{6004C6F2-BAD0-4A7A-9F6D-61430C189BE9}"/>
              </a:ext>
            </a:extLst>
          </p:cNvPr>
          <p:cNvSpPr/>
          <p:nvPr/>
        </p:nvSpPr>
        <p:spPr>
          <a:xfrm rot="2700000">
            <a:off x="11055916" y="106690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1" name="Rettangolo con angoli arrotondati 230">
            <a:extLst>
              <a:ext uri="{FF2B5EF4-FFF2-40B4-BE49-F238E27FC236}">
                <a16:creationId xmlns:a16="http://schemas.microsoft.com/office/drawing/2014/main" id="{DAC56606-19B9-4BBD-A8F7-8A772E8F54E2}"/>
              </a:ext>
            </a:extLst>
          </p:cNvPr>
          <p:cNvSpPr/>
          <p:nvPr/>
        </p:nvSpPr>
        <p:spPr>
          <a:xfrm rot="2700000">
            <a:off x="11547416" y="155295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2" name="Rettangolo con angoli arrotondati 231">
            <a:extLst>
              <a:ext uri="{FF2B5EF4-FFF2-40B4-BE49-F238E27FC236}">
                <a16:creationId xmlns:a16="http://schemas.microsoft.com/office/drawing/2014/main" id="{92D7F00F-F3AB-4D4E-9458-5018B25D74C1}"/>
              </a:ext>
            </a:extLst>
          </p:cNvPr>
          <p:cNvSpPr/>
          <p:nvPr/>
        </p:nvSpPr>
        <p:spPr>
          <a:xfrm rot="2700000">
            <a:off x="10574998" y="157832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3" name="Rettangolo con angoli arrotondati 232">
            <a:extLst>
              <a:ext uri="{FF2B5EF4-FFF2-40B4-BE49-F238E27FC236}">
                <a16:creationId xmlns:a16="http://schemas.microsoft.com/office/drawing/2014/main" id="{73FF0EBC-F3B6-44C3-89A7-3648837AAA76}"/>
              </a:ext>
            </a:extLst>
          </p:cNvPr>
          <p:cNvSpPr/>
          <p:nvPr/>
        </p:nvSpPr>
        <p:spPr>
          <a:xfrm rot="2700000">
            <a:off x="11077428" y="205053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5" name="Rettangolo con angoli arrotondati 234">
            <a:extLst>
              <a:ext uri="{FF2B5EF4-FFF2-40B4-BE49-F238E27FC236}">
                <a16:creationId xmlns:a16="http://schemas.microsoft.com/office/drawing/2014/main" id="{5FC85FAC-C270-4ACB-AE3B-F07C94788C6B}"/>
              </a:ext>
            </a:extLst>
          </p:cNvPr>
          <p:cNvSpPr/>
          <p:nvPr/>
        </p:nvSpPr>
        <p:spPr>
          <a:xfrm rot="2700000">
            <a:off x="12106349" y="200779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6" name="Rettangolo con angoli arrotondati 235">
            <a:extLst>
              <a:ext uri="{FF2B5EF4-FFF2-40B4-BE49-F238E27FC236}">
                <a16:creationId xmlns:a16="http://schemas.microsoft.com/office/drawing/2014/main" id="{57859F82-785B-44BB-85D5-19BD49380943}"/>
              </a:ext>
            </a:extLst>
          </p:cNvPr>
          <p:cNvSpPr/>
          <p:nvPr/>
        </p:nvSpPr>
        <p:spPr>
          <a:xfrm rot="2700000">
            <a:off x="12642495" y="247410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7" name="Rettangolo con angoli arrotondati 236">
            <a:extLst>
              <a:ext uri="{FF2B5EF4-FFF2-40B4-BE49-F238E27FC236}">
                <a16:creationId xmlns:a16="http://schemas.microsoft.com/office/drawing/2014/main" id="{F8185604-A77D-4E80-BDB3-96F0001CE89A}"/>
              </a:ext>
            </a:extLst>
          </p:cNvPr>
          <p:cNvSpPr/>
          <p:nvPr/>
        </p:nvSpPr>
        <p:spPr>
          <a:xfrm rot="2700000">
            <a:off x="13100586" y="196604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8" name="Rettangolo con angoli arrotondati 237">
            <a:extLst>
              <a:ext uri="{FF2B5EF4-FFF2-40B4-BE49-F238E27FC236}">
                <a16:creationId xmlns:a16="http://schemas.microsoft.com/office/drawing/2014/main" id="{69130ABC-E8FA-417D-A6BB-F5E0DBCCDE08}"/>
              </a:ext>
            </a:extLst>
          </p:cNvPr>
          <p:cNvSpPr/>
          <p:nvPr/>
        </p:nvSpPr>
        <p:spPr>
          <a:xfrm rot="2700000">
            <a:off x="13587381" y="247410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9" name="Rettangolo con angoli arrotondati 238">
            <a:extLst>
              <a:ext uri="{FF2B5EF4-FFF2-40B4-BE49-F238E27FC236}">
                <a16:creationId xmlns:a16="http://schemas.microsoft.com/office/drawing/2014/main" id="{2F5B39E8-5AFB-413D-B8E3-A5BED7A61E75}"/>
              </a:ext>
            </a:extLst>
          </p:cNvPr>
          <p:cNvSpPr/>
          <p:nvPr/>
        </p:nvSpPr>
        <p:spPr>
          <a:xfrm rot="2700000">
            <a:off x="14038808" y="196896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0" name="Rettangolo con angoli arrotondati 239">
            <a:extLst>
              <a:ext uri="{FF2B5EF4-FFF2-40B4-BE49-F238E27FC236}">
                <a16:creationId xmlns:a16="http://schemas.microsoft.com/office/drawing/2014/main" id="{17D08060-5F5A-4992-A7C7-0399F8DEC315}"/>
              </a:ext>
            </a:extLst>
          </p:cNvPr>
          <p:cNvSpPr/>
          <p:nvPr/>
        </p:nvSpPr>
        <p:spPr>
          <a:xfrm rot="2700000">
            <a:off x="14503563" y="245975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1" name="Rettangolo con angoli arrotondati 240">
            <a:extLst>
              <a:ext uri="{FF2B5EF4-FFF2-40B4-BE49-F238E27FC236}">
                <a16:creationId xmlns:a16="http://schemas.microsoft.com/office/drawing/2014/main" id="{546C812B-B15E-4874-BA41-D695E8183297}"/>
              </a:ext>
            </a:extLst>
          </p:cNvPr>
          <p:cNvSpPr/>
          <p:nvPr/>
        </p:nvSpPr>
        <p:spPr>
          <a:xfrm rot="2700000">
            <a:off x="14517652" y="150664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2" name="Rettangolo con angoli arrotondati 241">
            <a:extLst>
              <a:ext uri="{FF2B5EF4-FFF2-40B4-BE49-F238E27FC236}">
                <a16:creationId xmlns:a16="http://schemas.microsoft.com/office/drawing/2014/main" id="{1223EA9E-F32F-4CA8-A980-7D7996415F25}"/>
              </a:ext>
            </a:extLst>
          </p:cNvPr>
          <p:cNvSpPr/>
          <p:nvPr/>
        </p:nvSpPr>
        <p:spPr>
          <a:xfrm rot="2700000">
            <a:off x="14985120" y="201238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3" name="Rettangolo con angoli arrotondati 242">
            <a:extLst>
              <a:ext uri="{FF2B5EF4-FFF2-40B4-BE49-F238E27FC236}">
                <a16:creationId xmlns:a16="http://schemas.microsoft.com/office/drawing/2014/main" id="{7DD79DC8-A9C9-4A8C-B99A-637FC333944C}"/>
              </a:ext>
            </a:extLst>
          </p:cNvPr>
          <p:cNvSpPr/>
          <p:nvPr/>
        </p:nvSpPr>
        <p:spPr>
          <a:xfrm rot="2700000">
            <a:off x="14988368" y="291374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4" name="Rettangolo con angoli arrotondati 243">
            <a:extLst>
              <a:ext uri="{FF2B5EF4-FFF2-40B4-BE49-F238E27FC236}">
                <a16:creationId xmlns:a16="http://schemas.microsoft.com/office/drawing/2014/main" id="{27801F99-9EB2-4463-906E-3DF066C267B4}"/>
              </a:ext>
            </a:extLst>
          </p:cNvPr>
          <p:cNvSpPr/>
          <p:nvPr/>
        </p:nvSpPr>
        <p:spPr>
          <a:xfrm rot="2700000">
            <a:off x="14553391" y="342002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6" name="Rettangolo con angoli arrotondati 245">
            <a:extLst>
              <a:ext uri="{FF2B5EF4-FFF2-40B4-BE49-F238E27FC236}">
                <a16:creationId xmlns:a16="http://schemas.microsoft.com/office/drawing/2014/main" id="{0732D37E-DC07-42AD-8B9A-508E8DD0AD7D}"/>
              </a:ext>
            </a:extLst>
          </p:cNvPr>
          <p:cNvSpPr/>
          <p:nvPr/>
        </p:nvSpPr>
        <p:spPr>
          <a:xfrm rot="2700000">
            <a:off x="14058114" y="295976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8" name="Rettangolo con angoli arrotondati 247">
            <a:extLst>
              <a:ext uri="{FF2B5EF4-FFF2-40B4-BE49-F238E27FC236}">
                <a16:creationId xmlns:a16="http://schemas.microsoft.com/office/drawing/2014/main" id="{2E16AA5A-F3E4-4BE3-97A4-4AEE476E2F59}"/>
              </a:ext>
            </a:extLst>
          </p:cNvPr>
          <p:cNvSpPr/>
          <p:nvPr/>
        </p:nvSpPr>
        <p:spPr>
          <a:xfrm rot="2700000">
            <a:off x="13612167" y="344660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9" name="Rettangolo con angoli arrotondati 248">
            <a:extLst>
              <a:ext uri="{FF2B5EF4-FFF2-40B4-BE49-F238E27FC236}">
                <a16:creationId xmlns:a16="http://schemas.microsoft.com/office/drawing/2014/main" id="{75EF4458-B382-4641-B8F1-CD2F3CEAD2C0}"/>
              </a:ext>
            </a:extLst>
          </p:cNvPr>
          <p:cNvSpPr/>
          <p:nvPr/>
        </p:nvSpPr>
        <p:spPr>
          <a:xfrm rot="2700000">
            <a:off x="13122931" y="393351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1" name="Rettangolo con angoli arrotondati 250">
            <a:extLst>
              <a:ext uri="{FF2B5EF4-FFF2-40B4-BE49-F238E27FC236}">
                <a16:creationId xmlns:a16="http://schemas.microsoft.com/office/drawing/2014/main" id="{8097C552-4ACD-40B8-8D77-5ED978C30B6E}"/>
              </a:ext>
            </a:extLst>
          </p:cNvPr>
          <p:cNvSpPr/>
          <p:nvPr/>
        </p:nvSpPr>
        <p:spPr>
          <a:xfrm rot="2700000">
            <a:off x="12610275" y="343887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2" name="Rettangolo con angoli arrotondati 251">
            <a:extLst>
              <a:ext uri="{FF2B5EF4-FFF2-40B4-BE49-F238E27FC236}">
                <a16:creationId xmlns:a16="http://schemas.microsoft.com/office/drawing/2014/main" id="{42C2BD84-020F-413C-BCB7-48602CF13170}"/>
              </a:ext>
            </a:extLst>
          </p:cNvPr>
          <p:cNvSpPr/>
          <p:nvPr/>
        </p:nvSpPr>
        <p:spPr>
          <a:xfrm rot="2700000">
            <a:off x="11624032" y="347048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3" name="Rettangolo con angoli arrotondati 252">
            <a:extLst>
              <a:ext uri="{FF2B5EF4-FFF2-40B4-BE49-F238E27FC236}">
                <a16:creationId xmlns:a16="http://schemas.microsoft.com/office/drawing/2014/main" id="{6676552E-22A1-474C-B462-A1D1B1261FB5}"/>
              </a:ext>
            </a:extLst>
          </p:cNvPr>
          <p:cNvSpPr/>
          <p:nvPr/>
        </p:nvSpPr>
        <p:spPr>
          <a:xfrm rot="2700000">
            <a:off x="12141197" y="393351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6" name="Rettangolo con angoli arrotondati 255">
            <a:extLst>
              <a:ext uri="{FF2B5EF4-FFF2-40B4-BE49-F238E27FC236}">
                <a16:creationId xmlns:a16="http://schemas.microsoft.com/office/drawing/2014/main" id="{A9D39DC4-5C5D-4C51-9778-2DA785DC3845}"/>
              </a:ext>
            </a:extLst>
          </p:cNvPr>
          <p:cNvSpPr/>
          <p:nvPr/>
        </p:nvSpPr>
        <p:spPr>
          <a:xfrm>
            <a:off x="14916644" y="1083617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7" name="Rettangolo con angoli arrotondati 256">
            <a:extLst>
              <a:ext uri="{FF2B5EF4-FFF2-40B4-BE49-F238E27FC236}">
                <a16:creationId xmlns:a16="http://schemas.microsoft.com/office/drawing/2014/main" id="{804FFC8D-F3F3-4FFE-BE51-1DE9B7E2D4CD}"/>
              </a:ext>
            </a:extLst>
          </p:cNvPr>
          <p:cNvSpPr/>
          <p:nvPr/>
        </p:nvSpPr>
        <p:spPr>
          <a:xfrm>
            <a:off x="14209651" y="1082210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8" name="Rettangolo con angoli arrotondati 257">
            <a:extLst>
              <a:ext uri="{FF2B5EF4-FFF2-40B4-BE49-F238E27FC236}">
                <a16:creationId xmlns:a16="http://schemas.microsoft.com/office/drawing/2014/main" id="{C64C7941-3105-4BAB-9407-812A40B9F55B}"/>
              </a:ext>
            </a:extLst>
          </p:cNvPr>
          <p:cNvSpPr/>
          <p:nvPr/>
        </p:nvSpPr>
        <p:spPr>
          <a:xfrm>
            <a:off x="13468212" y="1083656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1" name="Rettangolo con angoli arrotondati 260">
            <a:extLst>
              <a:ext uri="{FF2B5EF4-FFF2-40B4-BE49-F238E27FC236}">
                <a16:creationId xmlns:a16="http://schemas.microsoft.com/office/drawing/2014/main" id="{6D93DFDC-C5E8-41CA-AE59-58EDA63751EC}"/>
              </a:ext>
            </a:extLst>
          </p:cNvPr>
          <p:cNvSpPr/>
          <p:nvPr/>
        </p:nvSpPr>
        <p:spPr>
          <a:xfrm>
            <a:off x="12761219" y="1084117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2" name="Rettangolo con angoli arrotondati 261">
            <a:extLst>
              <a:ext uri="{FF2B5EF4-FFF2-40B4-BE49-F238E27FC236}">
                <a16:creationId xmlns:a16="http://schemas.microsoft.com/office/drawing/2014/main" id="{E920F709-9353-4FB8-884A-3B903B206CCE}"/>
              </a:ext>
            </a:extLst>
          </p:cNvPr>
          <p:cNvSpPr/>
          <p:nvPr/>
        </p:nvSpPr>
        <p:spPr>
          <a:xfrm>
            <a:off x="12054226" y="1083617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3" name="Rettangolo con angoli arrotondati 262">
            <a:extLst>
              <a:ext uri="{FF2B5EF4-FFF2-40B4-BE49-F238E27FC236}">
                <a16:creationId xmlns:a16="http://schemas.microsoft.com/office/drawing/2014/main" id="{9862375F-DDCB-4E1C-AB61-FA82AD5AC169}"/>
              </a:ext>
            </a:extLst>
          </p:cNvPr>
          <p:cNvSpPr/>
          <p:nvPr/>
        </p:nvSpPr>
        <p:spPr>
          <a:xfrm>
            <a:off x="11337007" y="1082210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4" name="Rettangolo con angoli arrotondati 263">
            <a:extLst>
              <a:ext uri="{FF2B5EF4-FFF2-40B4-BE49-F238E27FC236}">
                <a16:creationId xmlns:a16="http://schemas.microsoft.com/office/drawing/2014/main" id="{0AE831EE-7099-4420-8614-0F32266387D3}"/>
              </a:ext>
            </a:extLst>
          </p:cNvPr>
          <p:cNvSpPr/>
          <p:nvPr/>
        </p:nvSpPr>
        <p:spPr>
          <a:xfrm>
            <a:off x="10642835" y="1082210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5" name="Rettangolo con angoli arrotondati 264">
            <a:extLst>
              <a:ext uri="{FF2B5EF4-FFF2-40B4-BE49-F238E27FC236}">
                <a16:creationId xmlns:a16="http://schemas.microsoft.com/office/drawing/2014/main" id="{B07EE8D4-DEA1-4DF9-885E-4584C9190175}"/>
              </a:ext>
            </a:extLst>
          </p:cNvPr>
          <p:cNvSpPr/>
          <p:nvPr/>
        </p:nvSpPr>
        <p:spPr>
          <a:xfrm>
            <a:off x="9917172" y="1081759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6" name="Rettangolo con angoli arrotondati 265">
            <a:extLst>
              <a:ext uri="{FF2B5EF4-FFF2-40B4-BE49-F238E27FC236}">
                <a16:creationId xmlns:a16="http://schemas.microsoft.com/office/drawing/2014/main" id="{5BC6088E-E7C2-4DAB-8C02-53EDB3E9DC78}"/>
              </a:ext>
            </a:extLst>
          </p:cNvPr>
          <p:cNvSpPr/>
          <p:nvPr/>
        </p:nvSpPr>
        <p:spPr>
          <a:xfrm>
            <a:off x="9901719" y="1010612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7" name="Rettangolo con angoli arrotondati 266">
            <a:extLst>
              <a:ext uri="{FF2B5EF4-FFF2-40B4-BE49-F238E27FC236}">
                <a16:creationId xmlns:a16="http://schemas.microsoft.com/office/drawing/2014/main" id="{BD2D0D48-D48B-4384-A0F7-DF6D64F0B540}"/>
              </a:ext>
            </a:extLst>
          </p:cNvPr>
          <p:cNvSpPr/>
          <p:nvPr/>
        </p:nvSpPr>
        <p:spPr>
          <a:xfrm>
            <a:off x="9901719" y="943476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0" name="Rettangolo con angoli arrotondati 269">
            <a:extLst>
              <a:ext uri="{FF2B5EF4-FFF2-40B4-BE49-F238E27FC236}">
                <a16:creationId xmlns:a16="http://schemas.microsoft.com/office/drawing/2014/main" id="{8BCCD3ED-2446-4235-81FE-EFFDBF01F84E}"/>
              </a:ext>
            </a:extLst>
          </p:cNvPr>
          <p:cNvSpPr/>
          <p:nvPr/>
        </p:nvSpPr>
        <p:spPr>
          <a:xfrm rot="2700000">
            <a:off x="11406888" y="716441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1" name="Rettangolo con angoli arrotondati 270">
            <a:extLst>
              <a:ext uri="{FF2B5EF4-FFF2-40B4-BE49-F238E27FC236}">
                <a16:creationId xmlns:a16="http://schemas.microsoft.com/office/drawing/2014/main" id="{E2944781-CAC8-43AA-B1D0-7591A5B3A182}"/>
              </a:ext>
            </a:extLst>
          </p:cNvPr>
          <p:cNvSpPr/>
          <p:nvPr/>
        </p:nvSpPr>
        <p:spPr>
          <a:xfrm rot="2700000">
            <a:off x="10875260" y="855658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2" name="Rettangolo con angoli arrotondati 271">
            <a:extLst>
              <a:ext uri="{FF2B5EF4-FFF2-40B4-BE49-F238E27FC236}">
                <a16:creationId xmlns:a16="http://schemas.microsoft.com/office/drawing/2014/main" id="{A2C7EF5A-9732-4731-99E6-0EBA90BA4381}"/>
              </a:ext>
            </a:extLst>
          </p:cNvPr>
          <p:cNvSpPr/>
          <p:nvPr/>
        </p:nvSpPr>
        <p:spPr>
          <a:xfrm rot="2700000">
            <a:off x="10923927" y="760056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3" name="Rettangolo con angoli arrotondati 272">
            <a:extLst>
              <a:ext uri="{FF2B5EF4-FFF2-40B4-BE49-F238E27FC236}">
                <a16:creationId xmlns:a16="http://schemas.microsoft.com/office/drawing/2014/main" id="{D8FFC5AC-204A-4B3B-857E-70C0775931C8}"/>
              </a:ext>
            </a:extLst>
          </p:cNvPr>
          <p:cNvSpPr/>
          <p:nvPr/>
        </p:nvSpPr>
        <p:spPr>
          <a:xfrm rot="2700000">
            <a:off x="10440967" y="805519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4" name="Rettangolo con angoli arrotondati 273">
            <a:extLst>
              <a:ext uri="{FF2B5EF4-FFF2-40B4-BE49-F238E27FC236}">
                <a16:creationId xmlns:a16="http://schemas.microsoft.com/office/drawing/2014/main" id="{16FB6C4E-F025-4F8B-81BE-CDB94D5E16C4}"/>
              </a:ext>
            </a:extLst>
          </p:cNvPr>
          <p:cNvSpPr/>
          <p:nvPr/>
        </p:nvSpPr>
        <p:spPr>
          <a:xfrm rot="2700000">
            <a:off x="9942557" y="8531576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5" name="Rettangolo con angoli arrotondati 274">
            <a:extLst>
              <a:ext uri="{FF2B5EF4-FFF2-40B4-BE49-F238E27FC236}">
                <a16:creationId xmlns:a16="http://schemas.microsoft.com/office/drawing/2014/main" id="{B2268531-44A4-45D7-AEC8-8F8B589E97C6}"/>
              </a:ext>
            </a:extLst>
          </p:cNvPr>
          <p:cNvSpPr/>
          <p:nvPr/>
        </p:nvSpPr>
        <p:spPr>
          <a:xfrm rot="2700000">
            <a:off x="11349829" y="903484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6" name="Rettangolo con angoli arrotondati 275">
            <a:extLst>
              <a:ext uri="{FF2B5EF4-FFF2-40B4-BE49-F238E27FC236}">
                <a16:creationId xmlns:a16="http://schemas.microsoft.com/office/drawing/2014/main" id="{71ED5186-3287-44A0-9427-638E1E615D24}"/>
              </a:ext>
            </a:extLst>
          </p:cNvPr>
          <p:cNvSpPr/>
          <p:nvPr/>
        </p:nvSpPr>
        <p:spPr>
          <a:xfrm rot="2700000">
            <a:off x="11841734" y="946866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7" name="Rettangolo con angoli arrotondati 276">
            <a:extLst>
              <a:ext uri="{FF2B5EF4-FFF2-40B4-BE49-F238E27FC236}">
                <a16:creationId xmlns:a16="http://schemas.microsoft.com/office/drawing/2014/main" id="{7DA75091-C4CA-4CE5-93E7-9671AC70BA1A}"/>
              </a:ext>
            </a:extLst>
          </p:cNvPr>
          <p:cNvSpPr/>
          <p:nvPr/>
        </p:nvSpPr>
        <p:spPr>
          <a:xfrm rot="2700000">
            <a:off x="11895200" y="671687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8" name="Rettangolo con angoli arrotondati 277">
            <a:extLst>
              <a:ext uri="{FF2B5EF4-FFF2-40B4-BE49-F238E27FC236}">
                <a16:creationId xmlns:a16="http://schemas.microsoft.com/office/drawing/2014/main" id="{4EA3F717-85B0-4E1F-B6EE-43135715CE7F}"/>
              </a:ext>
            </a:extLst>
          </p:cNvPr>
          <p:cNvSpPr/>
          <p:nvPr/>
        </p:nvSpPr>
        <p:spPr>
          <a:xfrm rot="2700000">
            <a:off x="12371950" y="718747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9" name="Rettangolo con angoli arrotondati 278">
            <a:extLst>
              <a:ext uri="{FF2B5EF4-FFF2-40B4-BE49-F238E27FC236}">
                <a16:creationId xmlns:a16="http://schemas.microsoft.com/office/drawing/2014/main" id="{843D1B36-47C5-465D-B05C-29E156E76903}"/>
              </a:ext>
            </a:extLst>
          </p:cNvPr>
          <p:cNvSpPr/>
          <p:nvPr/>
        </p:nvSpPr>
        <p:spPr>
          <a:xfrm rot="2700000">
            <a:off x="12854911" y="763110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0" name="Rettangolo con angoli arrotondati 279">
            <a:extLst>
              <a:ext uri="{FF2B5EF4-FFF2-40B4-BE49-F238E27FC236}">
                <a16:creationId xmlns:a16="http://schemas.microsoft.com/office/drawing/2014/main" id="{1567BDFA-9050-4268-A9C7-334073F8F852}"/>
              </a:ext>
            </a:extLst>
          </p:cNvPr>
          <p:cNvSpPr/>
          <p:nvPr/>
        </p:nvSpPr>
        <p:spPr>
          <a:xfrm rot="2700000">
            <a:off x="12342086" y="901664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1" name="Rettangolo con angoli arrotondati 280">
            <a:extLst>
              <a:ext uri="{FF2B5EF4-FFF2-40B4-BE49-F238E27FC236}">
                <a16:creationId xmlns:a16="http://schemas.microsoft.com/office/drawing/2014/main" id="{D938F437-76F3-4E80-AAE0-1D619AD74848}"/>
              </a:ext>
            </a:extLst>
          </p:cNvPr>
          <p:cNvSpPr/>
          <p:nvPr/>
        </p:nvSpPr>
        <p:spPr>
          <a:xfrm rot="2700000">
            <a:off x="12846628" y="855658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2" name="Rettangolo con angoli arrotondati 281">
            <a:extLst>
              <a:ext uri="{FF2B5EF4-FFF2-40B4-BE49-F238E27FC236}">
                <a16:creationId xmlns:a16="http://schemas.microsoft.com/office/drawing/2014/main" id="{98EB15E8-9E21-447F-BF75-10088C3F5D4E}"/>
              </a:ext>
            </a:extLst>
          </p:cNvPr>
          <p:cNvSpPr/>
          <p:nvPr/>
        </p:nvSpPr>
        <p:spPr>
          <a:xfrm rot="2700000">
            <a:off x="13329590" y="810488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5" name="Rettangolo con angoli arrotondati 284">
            <a:extLst>
              <a:ext uri="{FF2B5EF4-FFF2-40B4-BE49-F238E27FC236}">
                <a16:creationId xmlns:a16="http://schemas.microsoft.com/office/drawing/2014/main" id="{A76000F6-D93B-41C4-A82F-728E18AB981E}"/>
              </a:ext>
            </a:extLst>
          </p:cNvPr>
          <p:cNvSpPr/>
          <p:nvPr/>
        </p:nvSpPr>
        <p:spPr>
          <a:xfrm rot="2700000">
            <a:off x="13780002" y="862176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6" name="Rettangolo con angoli arrotondati 285">
            <a:extLst>
              <a:ext uri="{FF2B5EF4-FFF2-40B4-BE49-F238E27FC236}">
                <a16:creationId xmlns:a16="http://schemas.microsoft.com/office/drawing/2014/main" id="{4C4ED8AF-D150-4F1F-BB45-660DB085749F}"/>
              </a:ext>
            </a:extLst>
          </p:cNvPr>
          <p:cNvSpPr/>
          <p:nvPr/>
        </p:nvSpPr>
        <p:spPr>
          <a:xfrm>
            <a:off x="14530755" y="896693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7" name="Rettangolo con angoli arrotondati 286">
            <a:extLst>
              <a:ext uri="{FF2B5EF4-FFF2-40B4-BE49-F238E27FC236}">
                <a16:creationId xmlns:a16="http://schemas.microsoft.com/office/drawing/2014/main" id="{C8132D0B-F258-4AEF-BAA9-6EEA70111D83}"/>
              </a:ext>
            </a:extLst>
          </p:cNvPr>
          <p:cNvSpPr/>
          <p:nvPr/>
        </p:nvSpPr>
        <p:spPr>
          <a:xfrm>
            <a:off x="15210004" y="898286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9" name="Rettangolo con angoli arrotondati 288">
            <a:extLst>
              <a:ext uri="{FF2B5EF4-FFF2-40B4-BE49-F238E27FC236}">
                <a16:creationId xmlns:a16="http://schemas.microsoft.com/office/drawing/2014/main" id="{F97AECCA-F336-4D05-AC95-714464A183DD}"/>
              </a:ext>
            </a:extLst>
          </p:cNvPr>
          <p:cNvSpPr/>
          <p:nvPr/>
        </p:nvSpPr>
        <p:spPr>
          <a:xfrm>
            <a:off x="15187647" y="832046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2" name="Rettangolo con angoli arrotondati 291">
            <a:extLst>
              <a:ext uri="{FF2B5EF4-FFF2-40B4-BE49-F238E27FC236}">
                <a16:creationId xmlns:a16="http://schemas.microsoft.com/office/drawing/2014/main" id="{4BE2373C-D0E5-459D-98BD-18CC2AA62EBC}"/>
              </a:ext>
            </a:extLst>
          </p:cNvPr>
          <p:cNvSpPr/>
          <p:nvPr/>
        </p:nvSpPr>
        <p:spPr>
          <a:xfrm rot="2700000">
            <a:off x="15162094" y="760318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3" name="Rettangolo con angoli arrotondati 292">
            <a:extLst>
              <a:ext uri="{FF2B5EF4-FFF2-40B4-BE49-F238E27FC236}">
                <a16:creationId xmlns:a16="http://schemas.microsoft.com/office/drawing/2014/main" id="{8293C0FE-664D-48A2-87FD-26DE554906E7}"/>
              </a:ext>
            </a:extLst>
          </p:cNvPr>
          <p:cNvSpPr/>
          <p:nvPr/>
        </p:nvSpPr>
        <p:spPr>
          <a:xfrm rot="2700000">
            <a:off x="14671189" y="714201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4" name="Rettangolo con angoli arrotondati 293">
            <a:extLst>
              <a:ext uri="{FF2B5EF4-FFF2-40B4-BE49-F238E27FC236}">
                <a16:creationId xmlns:a16="http://schemas.microsoft.com/office/drawing/2014/main" id="{969ABCCC-312E-4B14-8C75-9D83CFE0EBAF}"/>
              </a:ext>
            </a:extLst>
          </p:cNvPr>
          <p:cNvSpPr/>
          <p:nvPr/>
        </p:nvSpPr>
        <p:spPr>
          <a:xfrm rot="2700000">
            <a:off x="14192527" y="669496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5" name="Rettangolo con angoli arrotondati 294">
            <a:extLst>
              <a:ext uri="{FF2B5EF4-FFF2-40B4-BE49-F238E27FC236}">
                <a16:creationId xmlns:a16="http://schemas.microsoft.com/office/drawing/2014/main" id="{3E9C091A-8D7E-4260-80CD-2A7BE5E251F1}"/>
              </a:ext>
            </a:extLst>
          </p:cNvPr>
          <p:cNvSpPr/>
          <p:nvPr/>
        </p:nvSpPr>
        <p:spPr>
          <a:xfrm rot="2700000">
            <a:off x="13696094" y="625613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6" name="Rettangolo con angoli arrotondati 295">
            <a:extLst>
              <a:ext uri="{FF2B5EF4-FFF2-40B4-BE49-F238E27FC236}">
                <a16:creationId xmlns:a16="http://schemas.microsoft.com/office/drawing/2014/main" id="{BEED6D40-B356-435C-B691-D82B90A14349}"/>
              </a:ext>
            </a:extLst>
          </p:cNvPr>
          <p:cNvSpPr/>
          <p:nvPr/>
        </p:nvSpPr>
        <p:spPr>
          <a:xfrm rot="2700000">
            <a:off x="13152147" y="581046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7" name="Rettangolo con angoli arrotondati 296">
            <a:extLst>
              <a:ext uri="{FF2B5EF4-FFF2-40B4-BE49-F238E27FC236}">
                <a16:creationId xmlns:a16="http://schemas.microsoft.com/office/drawing/2014/main" id="{474669BA-CEC1-4BC9-B1DA-DB83AF7906E8}"/>
              </a:ext>
            </a:extLst>
          </p:cNvPr>
          <p:cNvSpPr/>
          <p:nvPr/>
        </p:nvSpPr>
        <p:spPr>
          <a:xfrm>
            <a:off x="12385536" y="545905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8" name="Rettangolo con angoli arrotondati 297">
            <a:extLst>
              <a:ext uri="{FF2B5EF4-FFF2-40B4-BE49-F238E27FC236}">
                <a16:creationId xmlns:a16="http://schemas.microsoft.com/office/drawing/2014/main" id="{CC6B6286-FCF3-4D95-9737-10CBB8661A5C}"/>
              </a:ext>
            </a:extLst>
          </p:cNvPr>
          <p:cNvSpPr/>
          <p:nvPr/>
        </p:nvSpPr>
        <p:spPr>
          <a:xfrm>
            <a:off x="11707737" y="545563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6" name="Freccia a destra 315">
            <a:extLst>
              <a:ext uri="{FF2B5EF4-FFF2-40B4-BE49-F238E27FC236}">
                <a16:creationId xmlns:a16="http://schemas.microsoft.com/office/drawing/2014/main" id="{33EEBD4F-FEC9-42A4-9AD5-EC2F258E40ED}"/>
              </a:ext>
            </a:extLst>
          </p:cNvPr>
          <p:cNvSpPr/>
          <p:nvPr/>
        </p:nvSpPr>
        <p:spPr>
          <a:xfrm rot="16200000">
            <a:off x="15314668" y="817512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1" name="Freccia a destra 320">
            <a:extLst>
              <a:ext uri="{FF2B5EF4-FFF2-40B4-BE49-F238E27FC236}">
                <a16:creationId xmlns:a16="http://schemas.microsoft.com/office/drawing/2014/main" id="{70247392-91BF-412A-87B9-07DA182C5F39}"/>
              </a:ext>
            </a:extLst>
          </p:cNvPr>
          <p:cNvSpPr/>
          <p:nvPr/>
        </p:nvSpPr>
        <p:spPr>
          <a:xfrm rot="16200000">
            <a:off x="10028528" y="915375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4" name="Freccia a destra 393">
            <a:extLst>
              <a:ext uri="{FF2B5EF4-FFF2-40B4-BE49-F238E27FC236}">
                <a16:creationId xmlns:a16="http://schemas.microsoft.com/office/drawing/2014/main" id="{8465AD71-7905-4976-B31A-75E6AA5B1F57}"/>
              </a:ext>
            </a:extLst>
          </p:cNvPr>
          <p:cNvSpPr/>
          <p:nvPr/>
        </p:nvSpPr>
        <p:spPr>
          <a:xfrm rot="13341907">
            <a:off x="14889340" y="92799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5" name="Freccia a destra 394">
            <a:extLst>
              <a:ext uri="{FF2B5EF4-FFF2-40B4-BE49-F238E27FC236}">
                <a16:creationId xmlns:a16="http://schemas.microsoft.com/office/drawing/2014/main" id="{9DDACFCA-D98F-4B36-83CE-5AB5D547DFC4}"/>
              </a:ext>
            </a:extLst>
          </p:cNvPr>
          <p:cNvSpPr/>
          <p:nvPr/>
        </p:nvSpPr>
        <p:spPr>
          <a:xfrm rot="13341907">
            <a:off x="13818001" y="91916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6" name="Freccia a destra 395">
            <a:extLst>
              <a:ext uri="{FF2B5EF4-FFF2-40B4-BE49-F238E27FC236}">
                <a16:creationId xmlns:a16="http://schemas.microsoft.com/office/drawing/2014/main" id="{8FD00152-0199-4A49-930A-36049B671008}"/>
              </a:ext>
            </a:extLst>
          </p:cNvPr>
          <p:cNvSpPr/>
          <p:nvPr/>
        </p:nvSpPr>
        <p:spPr>
          <a:xfrm rot="13341907">
            <a:off x="12894269" y="89208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7" name="Freccia a destra 396">
            <a:extLst>
              <a:ext uri="{FF2B5EF4-FFF2-40B4-BE49-F238E27FC236}">
                <a16:creationId xmlns:a16="http://schemas.microsoft.com/office/drawing/2014/main" id="{93FFAE5C-DFD1-4F50-BC55-E21CF49E8A98}"/>
              </a:ext>
            </a:extLst>
          </p:cNvPr>
          <p:cNvSpPr/>
          <p:nvPr/>
        </p:nvSpPr>
        <p:spPr>
          <a:xfrm rot="13341907">
            <a:off x="11910536" y="98558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9" name="Freccia a destra 398">
            <a:extLst>
              <a:ext uri="{FF2B5EF4-FFF2-40B4-BE49-F238E27FC236}">
                <a16:creationId xmlns:a16="http://schemas.microsoft.com/office/drawing/2014/main" id="{09DF6239-7B9C-4ECC-99AF-BC664DB86845}"/>
              </a:ext>
            </a:extLst>
          </p:cNvPr>
          <p:cNvSpPr/>
          <p:nvPr/>
        </p:nvSpPr>
        <p:spPr>
          <a:xfrm rot="7960517">
            <a:off x="11401430" y="100402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0" name="Freccia a destra 399">
            <a:extLst>
              <a:ext uri="{FF2B5EF4-FFF2-40B4-BE49-F238E27FC236}">
                <a16:creationId xmlns:a16="http://schemas.microsoft.com/office/drawing/2014/main" id="{9D014E98-8927-42ED-88C5-B9EA76594690}"/>
              </a:ext>
            </a:extLst>
          </p:cNvPr>
          <p:cNvSpPr/>
          <p:nvPr/>
        </p:nvSpPr>
        <p:spPr>
          <a:xfrm rot="18837461">
            <a:off x="11454359" y="195196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1" name="Freccia a destra 400">
            <a:extLst>
              <a:ext uri="{FF2B5EF4-FFF2-40B4-BE49-F238E27FC236}">
                <a16:creationId xmlns:a16="http://schemas.microsoft.com/office/drawing/2014/main" id="{132473B1-6B4F-461C-870A-05D6ABE15A94}"/>
              </a:ext>
            </a:extLst>
          </p:cNvPr>
          <p:cNvSpPr/>
          <p:nvPr/>
        </p:nvSpPr>
        <p:spPr>
          <a:xfrm rot="7869443">
            <a:off x="10964257" y="152606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2" name="Freccia a destra 401">
            <a:extLst>
              <a:ext uri="{FF2B5EF4-FFF2-40B4-BE49-F238E27FC236}">
                <a16:creationId xmlns:a16="http://schemas.microsoft.com/office/drawing/2014/main" id="{2CD34B74-9B55-4561-85AD-BC3615CDAB40}"/>
              </a:ext>
            </a:extLst>
          </p:cNvPr>
          <p:cNvSpPr/>
          <p:nvPr/>
        </p:nvSpPr>
        <p:spPr>
          <a:xfrm rot="2598154">
            <a:off x="11961852" y="193899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3" name="Freccia a destra 402">
            <a:extLst>
              <a:ext uri="{FF2B5EF4-FFF2-40B4-BE49-F238E27FC236}">
                <a16:creationId xmlns:a16="http://schemas.microsoft.com/office/drawing/2014/main" id="{7E2532BC-FAA6-4BE5-AB1F-88DF2A11AC84}"/>
              </a:ext>
            </a:extLst>
          </p:cNvPr>
          <p:cNvSpPr/>
          <p:nvPr/>
        </p:nvSpPr>
        <p:spPr>
          <a:xfrm rot="2598154">
            <a:off x="12541719" y="239851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4" name="Freccia a destra 403">
            <a:extLst>
              <a:ext uri="{FF2B5EF4-FFF2-40B4-BE49-F238E27FC236}">
                <a16:creationId xmlns:a16="http://schemas.microsoft.com/office/drawing/2014/main" id="{4A8011FD-E58B-4A5F-966C-BF513D37B441}"/>
              </a:ext>
            </a:extLst>
          </p:cNvPr>
          <p:cNvSpPr/>
          <p:nvPr/>
        </p:nvSpPr>
        <p:spPr>
          <a:xfrm rot="2598154">
            <a:off x="13518470" y="235828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5" name="Freccia a destra 404">
            <a:extLst>
              <a:ext uri="{FF2B5EF4-FFF2-40B4-BE49-F238E27FC236}">
                <a16:creationId xmlns:a16="http://schemas.microsoft.com/office/drawing/2014/main" id="{1540441B-5D74-4F29-909A-8C7EB056AEEA}"/>
              </a:ext>
            </a:extLst>
          </p:cNvPr>
          <p:cNvSpPr/>
          <p:nvPr/>
        </p:nvSpPr>
        <p:spPr>
          <a:xfrm rot="18837461">
            <a:off x="13023488" y="235478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6" name="Freccia a destra 405">
            <a:extLst>
              <a:ext uri="{FF2B5EF4-FFF2-40B4-BE49-F238E27FC236}">
                <a16:creationId xmlns:a16="http://schemas.microsoft.com/office/drawing/2014/main" id="{C15CBE21-0637-4EF2-BCB0-73FA45BE6FC6}"/>
              </a:ext>
            </a:extLst>
          </p:cNvPr>
          <p:cNvSpPr/>
          <p:nvPr/>
        </p:nvSpPr>
        <p:spPr>
          <a:xfrm rot="18837461">
            <a:off x="13929024" y="237162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7" name="Freccia a destra 406">
            <a:extLst>
              <a:ext uri="{FF2B5EF4-FFF2-40B4-BE49-F238E27FC236}">
                <a16:creationId xmlns:a16="http://schemas.microsoft.com/office/drawing/2014/main" id="{B910E65D-DD86-4719-8714-D9841E97033F}"/>
              </a:ext>
            </a:extLst>
          </p:cNvPr>
          <p:cNvSpPr/>
          <p:nvPr/>
        </p:nvSpPr>
        <p:spPr>
          <a:xfrm rot="18837461">
            <a:off x="14421429" y="181606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8" name="Freccia a destra 407">
            <a:extLst>
              <a:ext uri="{FF2B5EF4-FFF2-40B4-BE49-F238E27FC236}">
                <a16:creationId xmlns:a16="http://schemas.microsoft.com/office/drawing/2014/main" id="{D67AC1C2-057E-4022-B465-AC72176C2EDB}"/>
              </a:ext>
            </a:extLst>
          </p:cNvPr>
          <p:cNvSpPr/>
          <p:nvPr/>
        </p:nvSpPr>
        <p:spPr>
          <a:xfrm rot="2631942">
            <a:off x="14884881" y="1938645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9" name="Freccia a destra 408">
            <a:extLst>
              <a:ext uri="{FF2B5EF4-FFF2-40B4-BE49-F238E27FC236}">
                <a16:creationId xmlns:a16="http://schemas.microsoft.com/office/drawing/2014/main" id="{1F61741C-CC4B-4CF1-AAF6-6DDB7B845CC6}"/>
              </a:ext>
            </a:extLst>
          </p:cNvPr>
          <p:cNvSpPr/>
          <p:nvPr/>
        </p:nvSpPr>
        <p:spPr>
          <a:xfrm rot="7960517">
            <a:off x="14839965" y="240996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0" name="Freccia a destra 409">
            <a:extLst>
              <a:ext uri="{FF2B5EF4-FFF2-40B4-BE49-F238E27FC236}">
                <a16:creationId xmlns:a16="http://schemas.microsoft.com/office/drawing/2014/main" id="{69EB8ECE-416C-4119-BD4E-756AF5E07F1A}"/>
              </a:ext>
            </a:extLst>
          </p:cNvPr>
          <p:cNvSpPr/>
          <p:nvPr/>
        </p:nvSpPr>
        <p:spPr>
          <a:xfrm rot="2598154">
            <a:off x="14883411" y="286490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1" name="Freccia a destra 410">
            <a:extLst>
              <a:ext uri="{FF2B5EF4-FFF2-40B4-BE49-F238E27FC236}">
                <a16:creationId xmlns:a16="http://schemas.microsoft.com/office/drawing/2014/main" id="{AC07CF47-B455-4897-A01B-D58EF3AC7CAF}"/>
              </a:ext>
            </a:extLst>
          </p:cNvPr>
          <p:cNvSpPr/>
          <p:nvPr/>
        </p:nvSpPr>
        <p:spPr>
          <a:xfrm rot="7960517">
            <a:off x="14903392" y="335566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2" name="Freccia a destra 411">
            <a:extLst>
              <a:ext uri="{FF2B5EF4-FFF2-40B4-BE49-F238E27FC236}">
                <a16:creationId xmlns:a16="http://schemas.microsoft.com/office/drawing/2014/main" id="{ACF8729D-B3E1-4E7F-A95C-D4D400CA17A8}"/>
              </a:ext>
            </a:extLst>
          </p:cNvPr>
          <p:cNvSpPr/>
          <p:nvPr/>
        </p:nvSpPr>
        <p:spPr>
          <a:xfrm rot="13341907">
            <a:off x="14398254" y="335710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3" name="Freccia a destra 412">
            <a:extLst>
              <a:ext uri="{FF2B5EF4-FFF2-40B4-BE49-F238E27FC236}">
                <a16:creationId xmlns:a16="http://schemas.microsoft.com/office/drawing/2014/main" id="{7EAD8EBE-87C3-4D32-B240-BEE1B529AAC0}"/>
              </a:ext>
            </a:extLst>
          </p:cNvPr>
          <p:cNvSpPr/>
          <p:nvPr/>
        </p:nvSpPr>
        <p:spPr>
          <a:xfrm rot="7960517">
            <a:off x="13935223" y="338826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4" name="Freccia a destra 413">
            <a:extLst>
              <a:ext uri="{FF2B5EF4-FFF2-40B4-BE49-F238E27FC236}">
                <a16:creationId xmlns:a16="http://schemas.microsoft.com/office/drawing/2014/main" id="{FA3E1E82-3022-4D82-A969-407F5CC51ACE}"/>
              </a:ext>
            </a:extLst>
          </p:cNvPr>
          <p:cNvSpPr/>
          <p:nvPr/>
        </p:nvSpPr>
        <p:spPr>
          <a:xfrm rot="7960517">
            <a:off x="13483553" y="386509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5" name="Freccia a destra 414">
            <a:extLst>
              <a:ext uri="{FF2B5EF4-FFF2-40B4-BE49-F238E27FC236}">
                <a16:creationId xmlns:a16="http://schemas.microsoft.com/office/drawing/2014/main" id="{280D346A-4BE9-4CAB-908F-065C39E46EC2}"/>
              </a:ext>
            </a:extLst>
          </p:cNvPr>
          <p:cNvSpPr/>
          <p:nvPr/>
        </p:nvSpPr>
        <p:spPr>
          <a:xfrm rot="13341907">
            <a:off x="12981538" y="378562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6" name="Freccia a destra 415">
            <a:extLst>
              <a:ext uri="{FF2B5EF4-FFF2-40B4-BE49-F238E27FC236}">
                <a16:creationId xmlns:a16="http://schemas.microsoft.com/office/drawing/2014/main" id="{D71F9165-16A6-4EE0-94B1-974A43AEA7D7}"/>
              </a:ext>
            </a:extLst>
          </p:cNvPr>
          <p:cNvSpPr/>
          <p:nvPr/>
        </p:nvSpPr>
        <p:spPr>
          <a:xfrm rot="13341907">
            <a:off x="11997998" y="381892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7" name="Freccia a destra 416">
            <a:extLst>
              <a:ext uri="{FF2B5EF4-FFF2-40B4-BE49-F238E27FC236}">
                <a16:creationId xmlns:a16="http://schemas.microsoft.com/office/drawing/2014/main" id="{30D9EE26-6E40-4D33-AB00-27D5FA831C91}"/>
              </a:ext>
            </a:extLst>
          </p:cNvPr>
          <p:cNvSpPr/>
          <p:nvPr/>
        </p:nvSpPr>
        <p:spPr>
          <a:xfrm rot="7960517">
            <a:off x="12481968" y="3835485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8" name="Freccia a destra 417">
            <a:extLst>
              <a:ext uri="{FF2B5EF4-FFF2-40B4-BE49-F238E27FC236}">
                <a16:creationId xmlns:a16="http://schemas.microsoft.com/office/drawing/2014/main" id="{60D88D8B-88B2-4706-947B-2C6B13723EA6}"/>
              </a:ext>
            </a:extLst>
          </p:cNvPr>
          <p:cNvSpPr/>
          <p:nvPr/>
        </p:nvSpPr>
        <p:spPr>
          <a:xfrm rot="7960517">
            <a:off x="12421907" y="93115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9" name="Freccia a destra 418">
            <a:extLst>
              <a:ext uri="{FF2B5EF4-FFF2-40B4-BE49-F238E27FC236}">
                <a16:creationId xmlns:a16="http://schemas.microsoft.com/office/drawing/2014/main" id="{C21403A1-4010-4357-8328-A50553E7FD0A}"/>
              </a:ext>
            </a:extLst>
          </p:cNvPr>
          <p:cNvSpPr/>
          <p:nvPr/>
        </p:nvSpPr>
        <p:spPr>
          <a:xfrm rot="7960517">
            <a:off x="13326979" y="95243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0" name="Freccia a destra 419">
            <a:extLst>
              <a:ext uri="{FF2B5EF4-FFF2-40B4-BE49-F238E27FC236}">
                <a16:creationId xmlns:a16="http://schemas.microsoft.com/office/drawing/2014/main" id="{A1295CC0-FFF8-46C6-AFC1-94D23B3270D4}"/>
              </a:ext>
            </a:extLst>
          </p:cNvPr>
          <p:cNvSpPr/>
          <p:nvPr/>
        </p:nvSpPr>
        <p:spPr>
          <a:xfrm rot="7960517">
            <a:off x="14334632" y="95576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9" name="Freccia a destra 448">
            <a:extLst>
              <a:ext uri="{FF2B5EF4-FFF2-40B4-BE49-F238E27FC236}">
                <a16:creationId xmlns:a16="http://schemas.microsoft.com/office/drawing/2014/main" id="{BDADDAF5-029A-45D5-A7A8-034D88A64CC2}"/>
              </a:ext>
            </a:extLst>
          </p:cNvPr>
          <p:cNvSpPr/>
          <p:nvPr/>
        </p:nvSpPr>
        <p:spPr>
          <a:xfrm rot="11618742">
            <a:off x="12968326" y="568542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2" name="Freccia a destra 511">
            <a:extLst>
              <a:ext uri="{FF2B5EF4-FFF2-40B4-BE49-F238E27FC236}">
                <a16:creationId xmlns:a16="http://schemas.microsoft.com/office/drawing/2014/main" id="{0887F2E3-4331-4ECF-8F39-8C56683E5094}"/>
              </a:ext>
            </a:extLst>
          </p:cNvPr>
          <p:cNvSpPr/>
          <p:nvPr/>
        </p:nvSpPr>
        <p:spPr>
          <a:xfrm rot="16200000">
            <a:off x="3550350" y="1087754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4" name="Freccia a destra 513">
            <a:extLst>
              <a:ext uri="{FF2B5EF4-FFF2-40B4-BE49-F238E27FC236}">
                <a16:creationId xmlns:a16="http://schemas.microsoft.com/office/drawing/2014/main" id="{4709B2C1-0252-42BF-8FD6-61E9FE0C1C1A}"/>
              </a:ext>
            </a:extLst>
          </p:cNvPr>
          <p:cNvSpPr/>
          <p:nvPr/>
        </p:nvSpPr>
        <p:spPr>
          <a:xfrm rot="7960517">
            <a:off x="15438281" y="89746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5" name="Freccia a destra 514">
            <a:extLst>
              <a:ext uri="{FF2B5EF4-FFF2-40B4-BE49-F238E27FC236}">
                <a16:creationId xmlns:a16="http://schemas.microsoft.com/office/drawing/2014/main" id="{7B602D5F-462F-4AB4-A4AC-587EA76E3E57}"/>
              </a:ext>
            </a:extLst>
          </p:cNvPr>
          <p:cNvSpPr/>
          <p:nvPr/>
        </p:nvSpPr>
        <p:spPr>
          <a:xfrm rot="10800000">
            <a:off x="15401184" y="1100130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ECFE8FF-04E4-455D-8AAB-8FDF3F6D7A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4797">
            <a:off x="11540292" y="7758938"/>
            <a:ext cx="1230216" cy="1285192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6" name="Immagine 575">
            <a:extLst>
              <a:ext uri="{FF2B5EF4-FFF2-40B4-BE49-F238E27FC236}">
                <a16:creationId xmlns:a16="http://schemas.microsoft.com/office/drawing/2014/main" id="{C21BDEC4-507A-4F53-9FE7-EA1CEC04C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2606497" y="1579626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7" name="Immagine 576">
            <a:extLst>
              <a:ext uri="{FF2B5EF4-FFF2-40B4-BE49-F238E27FC236}">
                <a16:creationId xmlns:a16="http://schemas.microsoft.com/office/drawing/2014/main" id="{840F35E1-600D-46F6-98E8-DBDDAD4D3D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3571768" y="1542408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8" name="Immagine 577">
            <a:extLst>
              <a:ext uri="{FF2B5EF4-FFF2-40B4-BE49-F238E27FC236}">
                <a16:creationId xmlns:a16="http://schemas.microsoft.com/office/drawing/2014/main" id="{5585FF23-EA03-46CB-9662-1AC56C4F40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3153077" y="3014645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9" name="Immagine 578">
            <a:extLst>
              <a:ext uri="{FF2B5EF4-FFF2-40B4-BE49-F238E27FC236}">
                <a16:creationId xmlns:a16="http://schemas.microsoft.com/office/drawing/2014/main" id="{D5DFB780-67F1-4CF0-8764-25517FDFFF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1652413" y="2519496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0" name="Immagine 579">
            <a:extLst>
              <a:ext uri="{FF2B5EF4-FFF2-40B4-BE49-F238E27FC236}">
                <a16:creationId xmlns:a16="http://schemas.microsoft.com/office/drawing/2014/main" id="{BD921AD7-AECF-4E73-A9FD-BCC2095F49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2146207" y="2983114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1" name="Immagine 580">
            <a:extLst>
              <a:ext uri="{FF2B5EF4-FFF2-40B4-BE49-F238E27FC236}">
                <a16:creationId xmlns:a16="http://schemas.microsoft.com/office/drawing/2014/main" id="{A21261D3-F6A7-4E2F-8CCB-6718DC457C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4142188" y="3926135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2" name="Immagine 581">
            <a:extLst>
              <a:ext uri="{FF2B5EF4-FFF2-40B4-BE49-F238E27FC236}">
                <a16:creationId xmlns:a16="http://schemas.microsoft.com/office/drawing/2014/main" id="{28EF6C54-0496-4B20-AA15-2CC1C9D273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3634610" y="4395765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3" name="Immagine 582">
            <a:extLst>
              <a:ext uri="{FF2B5EF4-FFF2-40B4-BE49-F238E27FC236}">
                <a16:creationId xmlns:a16="http://schemas.microsoft.com/office/drawing/2014/main" id="{83EC5A1C-8565-43BC-B691-26E1A89FD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2694316" y="4430778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4" name="Immagine 583">
            <a:extLst>
              <a:ext uri="{FF2B5EF4-FFF2-40B4-BE49-F238E27FC236}">
                <a16:creationId xmlns:a16="http://schemas.microsoft.com/office/drawing/2014/main" id="{8EA8516D-6B0D-4AB8-8BAB-BFB02B2E4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3158600" y="4876204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5" name="Immagine 584">
            <a:extLst>
              <a:ext uri="{FF2B5EF4-FFF2-40B4-BE49-F238E27FC236}">
                <a16:creationId xmlns:a16="http://schemas.microsoft.com/office/drawing/2014/main" id="{BFEF1FA4-0BF4-49FD-9704-4FE381F16A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1163039" y="2986681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6" name="Immagine 585">
            <a:extLst>
              <a:ext uri="{FF2B5EF4-FFF2-40B4-BE49-F238E27FC236}">
                <a16:creationId xmlns:a16="http://schemas.microsoft.com/office/drawing/2014/main" id="{1CBDEF71-67C1-4CE6-A7E5-3FF83C6034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0684290" y="2544807"/>
            <a:ext cx="480840" cy="495429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7" name="Immagine 586">
            <a:extLst>
              <a:ext uri="{FF2B5EF4-FFF2-40B4-BE49-F238E27FC236}">
                <a16:creationId xmlns:a16="http://schemas.microsoft.com/office/drawing/2014/main" id="{C05FBB63-101F-41CA-BFDB-A19001AF5A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0209742" y="2079990"/>
            <a:ext cx="480840" cy="497741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8" name="Immagine 587">
            <a:extLst>
              <a:ext uri="{FF2B5EF4-FFF2-40B4-BE49-F238E27FC236}">
                <a16:creationId xmlns:a16="http://schemas.microsoft.com/office/drawing/2014/main" id="{C0E24371-1DC0-4027-914A-5187C0B265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2038413" y="489155"/>
            <a:ext cx="480840" cy="248756"/>
          </a:xfrm>
          <a:prstGeom prst="triangle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9" name="Immagine 588">
            <a:extLst>
              <a:ext uri="{FF2B5EF4-FFF2-40B4-BE49-F238E27FC236}">
                <a16:creationId xmlns:a16="http://schemas.microsoft.com/office/drawing/2014/main" id="{EAD488C1-71A7-4865-A4B5-F8823B125A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015943" y="475289"/>
            <a:ext cx="480840" cy="248756"/>
          </a:xfrm>
          <a:prstGeom prst="triangle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0" name="Immagine 589">
            <a:extLst>
              <a:ext uri="{FF2B5EF4-FFF2-40B4-BE49-F238E27FC236}">
                <a16:creationId xmlns:a16="http://schemas.microsoft.com/office/drawing/2014/main" id="{36C2BD06-D724-4E10-802D-DDF6CAD897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4004959" y="483507"/>
            <a:ext cx="480840" cy="248756"/>
          </a:xfrm>
          <a:prstGeom prst="triangle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1" name="Immagine 590">
            <a:extLst>
              <a:ext uri="{FF2B5EF4-FFF2-40B4-BE49-F238E27FC236}">
                <a16:creationId xmlns:a16="http://schemas.microsoft.com/office/drawing/2014/main" id="{A9EB4D45-BD4A-43FB-9A59-7C89BF8008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5516401" y="2499496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2" name="Immagine 591">
            <a:extLst>
              <a:ext uri="{FF2B5EF4-FFF2-40B4-BE49-F238E27FC236}">
                <a16:creationId xmlns:a16="http://schemas.microsoft.com/office/drawing/2014/main" id="{B4265C2B-9BC1-42F5-B100-9032BDDEF2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5528557" y="1565577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3" name="Immagine 592">
            <a:extLst>
              <a:ext uri="{FF2B5EF4-FFF2-40B4-BE49-F238E27FC236}">
                <a16:creationId xmlns:a16="http://schemas.microsoft.com/office/drawing/2014/main" id="{22462CA5-9A57-47A9-A9CB-3B9DF8917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5972562" y="2046899"/>
            <a:ext cx="480840" cy="5023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54" name="Immagine 553">
            <a:extLst>
              <a:ext uri="{FF2B5EF4-FFF2-40B4-BE49-F238E27FC236}">
                <a16:creationId xmlns:a16="http://schemas.microsoft.com/office/drawing/2014/main" id="{AD78CDC9-9E7D-4F26-B7B7-F6BA959E0D3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216348" y="2978261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55" name="Immagine 554">
            <a:extLst>
              <a:ext uri="{FF2B5EF4-FFF2-40B4-BE49-F238E27FC236}">
                <a16:creationId xmlns:a16="http://schemas.microsoft.com/office/drawing/2014/main" id="{80568691-38D0-47EF-A03A-E53AE70E1F2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415262" y="3545085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56" name="Immagine 555">
            <a:extLst>
              <a:ext uri="{FF2B5EF4-FFF2-40B4-BE49-F238E27FC236}">
                <a16:creationId xmlns:a16="http://schemas.microsoft.com/office/drawing/2014/main" id="{3EA6310E-D283-41BF-BB6B-AFF4730351A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227217" y="3530089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57" name="Immagine 556">
            <a:extLst>
              <a:ext uri="{FF2B5EF4-FFF2-40B4-BE49-F238E27FC236}">
                <a16:creationId xmlns:a16="http://schemas.microsoft.com/office/drawing/2014/main" id="{02172A1A-2D7A-43A8-93D9-B5FE7E3499E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824795" y="2963581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58" name="Immagine 557">
            <a:extLst>
              <a:ext uri="{FF2B5EF4-FFF2-40B4-BE49-F238E27FC236}">
                <a16:creationId xmlns:a16="http://schemas.microsoft.com/office/drawing/2014/main" id="{A862C197-7D9A-45DA-8ED3-5E9B5DBB4D8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607958" y="2960862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59" name="Immagine 558">
            <a:extLst>
              <a:ext uri="{FF2B5EF4-FFF2-40B4-BE49-F238E27FC236}">
                <a16:creationId xmlns:a16="http://schemas.microsoft.com/office/drawing/2014/main" id="{FC37B2B9-BD72-4D54-A437-0595B174A9F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407003" y="2384088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60" name="Immagine 559">
            <a:extLst>
              <a:ext uri="{FF2B5EF4-FFF2-40B4-BE49-F238E27FC236}">
                <a16:creationId xmlns:a16="http://schemas.microsoft.com/office/drawing/2014/main" id="{7F745E42-DEC0-4D5F-8275-7ED72005E8A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006505" y="2966614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61" name="Immagine 560">
            <a:extLst>
              <a:ext uri="{FF2B5EF4-FFF2-40B4-BE49-F238E27FC236}">
                <a16:creationId xmlns:a16="http://schemas.microsoft.com/office/drawing/2014/main" id="{2854CBAA-E585-4717-868D-57ED00A6EF4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604065" y="2396552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62" name="Immagine 561">
            <a:extLst>
              <a:ext uri="{FF2B5EF4-FFF2-40B4-BE49-F238E27FC236}">
                <a16:creationId xmlns:a16="http://schemas.microsoft.com/office/drawing/2014/main" id="{31EF6A29-EAF2-4B22-8B45-99479DCED69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212933" y="1824789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63" name="Immagine 562">
            <a:extLst>
              <a:ext uri="{FF2B5EF4-FFF2-40B4-BE49-F238E27FC236}">
                <a16:creationId xmlns:a16="http://schemas.microsoft.com/office/drawing/2014/main" id="{470AF985-9EF2-4741-9CB8-ED0F4B3B798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015658" y="1820703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64" name="Immagine 563">
            <a:extLst>
              <a:ext uri="{FF2B5EF4-FFF2-40B4-BE49-F238E27FC236}">
                <a16:creationId xmlns:a16="http://schemas.microsoft.com/office/drawing/2014/main" id="{183C8EE1-8D12-4F7C-9525-E01099E6C3E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832160" y="1805499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65" name="Immagine 564">
            <a:extLst>
              <a:ext uri="{FF2B5EF4-FFF2-40B4-BE49-F238E27FC236}">
                <a16:creationId xmlns:a16="http://schemas.microsoft.com/office/drawing/2014/main" id="{19D865E4-3D88-4636-8E32-AEE42FAAB97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241219" y="2376165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66" name="Immagine 565">
            <a:extLst>
              <a:ext uri="{FF2B5EF4-FFF2-40B4-BE49-F238E27FC236}">
                <a16:creationId xmlns:a16="http://schemas.microsoft.com/office/drawing/2014/main" id="{A3CDB92C-8437-4583-A357-134162B6E45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632864" y="1808272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67" name="Immagine 566">
            <a:extLst>
              <a:ext uri="{FF2B5EF4-FFF2-40B4-BE49-F238E27FC236}">
                <a16:creationId xmlns:a16="http://schemas.microsoft.com/office/drawing/2014/main" id="{EF775855-54D2-4E9B-89F6-AD6E93A5AAD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249211" y="1237544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68" name="Immagine 567">
            <a:extLst>
              <a:ext uri="{FF2B5EF4-FFF2-40B4-BE49-F238E27FC236}">
                <a16:creationId xmlns:a16="http://schemas.microsoft.com/office/drawing/2014/main" id="{0859FA7B-7F27-4C9A-9AE7-67E03E6A6CB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410761" y="1244519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69" name="Immagine 568">
            <a:extLst>
              <a:ext uri="{FF2B5EF4-FFF2-40B4-BE49-F238E27FC236}">
                <a16:creationId xmlns:a16="http://schemas.microsoft.com/office/drawing/2014/main" id="{958B1738-62C5-4597-969F-966FD86F8B1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617444" y="1239833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0" name="Immagine 569">
            <a:extLst>
              <a:ext uri="{FF2B5EF4-FFF2-40B4-BE49-F238E27FC236}">
                <a16:creationId xmlns:a16="http://schemas.microsoft.com/office/drawing/2014/main" id="{70C17893-AE58-4E90-8EA1-0928E61E81E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825190" y="1237870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1" name="Immagine 570">
            <a:extLst>
              <a:ext uri="{FF2B5EF4-FFF2-40B4-BE49-F238E27FC236}">
                <a16:creationId xmlns:a16="http://schemas.microsoft.com/office/drawing/2014/main" id="{38A711D1-12D9-48D5-ADD8-B5393050486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842807" y="2396551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2" name="Immagine 571">
            <a:extLst>
              <a:ext uri="{FF2B5EF4-FFF2-40B4-BE49-F238E27FC236}">
                <a16:creationId xmlns:a16="http://schemas.microsoft.com/office/drawing/2014/main" id="{9CF6A636-04DF-4EA3-A121-A697D883827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608860" y="3558940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3" name="Immagine 572">
            <a:extLst>
              <a:ext uri="{FF2B5EF4-FFF2-40B4-BE49-F238E27FC236}">
                <a16:creationId xmlns:a16="http://schemas.microsoft.com/office/drawing/2014/main" id="{041219F6-1420-477D-9CD1-5AA40ABFCBB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841639" y="643928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4" name="Immagine 573">
            <a:extLst>
              <a:ext uri="{FF2B5EF4-FFF2-40B4-BE49-F238E27FC236}">
                <a16:creationId xmlns:a16="http://schemas.microsoft.com/office/drawing/2014/main" id="{C36C6932-756B-4C78-B171-DAB696C8651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032170" y="663113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5" name="Immagine 574">
            <a:extLst>
              <a:ext uri="{FF2B5EF4-FFF2-40B4-BE49-F238E27FC236}">
                <a16:creationId xmlns:a16="http://schemas.microsoft.com/office/drawing/2014/main" id="{93AFDEAC-DCB2-421B-92D1-4D3ABF5B6BA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225990" y="658096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4" name="Immagine 593">
            <a:extLst>
              <a:ext uri="{FF2B5EF4-FFF2-40B4-BE49-F238E27FC236}">
                <a16:creationId xmlns:a16="http://schemas.microsoft.com/office/drawing/2014/main" id="{AB2A3A2A-A8B8-4857-93F0-A38399EDDE9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619518" y="4129598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5" name="Immagine 594">
            <a:extLst>
              <a:ext uri="{FF2B5EF4-FFF2-40B4-BE49-F238E27FC236}">
                <a16:creationId xmlns:a16="http://schemas.microsoft.com/office/drawing/2014/main" id="{3A2974F9-CE38-4CBD-816F-72071B03590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812573" y="4142571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6" name="Immagine 595">
            <a:extLst>
              <a:ext uri="{FF2B5EF4-FFF2-40B4-BE49-F238E27FC236}">
                <a16:creationId xmlns:a16="http://schemas.microsoft.com/office/drawing/2014/main" id="{0C6D50D7-B3C3-4BB2-8736-9D4B4B0A628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030817" y="4166525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7" name="Immagine 596">
            <a:extLst>
              <a:ext uri="{FF2B5EF4-FFF2-40B4-BE49-F238E27FC236}">
                <a16:creationId xmlns:a16="http://schemas.microsoft.com/office/drawing/2014/main" id="{0089BBC6-57ED-4092-8957-37D0C753FAD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198228" y="4183250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8" name="Immagine 597">
            <a:extLst>
              <a:ext uri="{FF2B5EF4-FFF2-40B4-BE49-F238E27FC236}">
                <a16:creationId xmlns:a16="http://schemas.microsoft.com/office/drawing/2014/main" id="{BFE75DAC-58A9-403F-B521-D8E4BEB0668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609083" y="4174496"/>
            <a:ext cx="300647" cy="302721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599" name="Freccia a destra 598">
            <a:extLst>
              <a:ext uri="{FF2B5EF4-FFF2-40B4-BE49-F238E27FC236}">
                <a16:creationId xmlns:a16="http://schemas.microsoft.com/office/drawing/2014/main" id="{393D9816-88F5-4AAB-B4E1-E534447764F6}"/>
              </a:ext>
            </a:extLst>
          </p:cNvPr>
          <p:cNvSpPr/>
          <p:nvPr/>
        </p:nvSpPr>
        <p:spPr>
          <a:xfrm rot="7960517">
            <a:off x="3893988" y="99691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1" name="Freccia a destra 600">
            <a:extLst>
              <a:ext uri="{FF2B5EF4-FFF2-40B4-BE49-F238E27FC236}">
                <a16:creationId xmlns:a16="http://schemas.microsoft.com/office/drawing/2014/main" id="{207A4CD0-DA33-4A05-B2DB-27C46890AB27}"/>
              </a:ext>
            </a:extLst>
          </p:cNvPr>
          <p:cNvSpPr/>
          <p:nvPr/>
        </p:nvSpPr>
        <p:spPr>
          <a:xfrm rot="18837461">
            <a:off x="4506880" y="384867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2" name="Freccia a destra 601">
            <a:extLst>
              <a:ext uri="{FF2B5EF4-FFF2-40B4-BE49-F238E27FC236}">
                <a16:creationId xmlns:a16="http://schemas.microsoft.com/office/drawing/2014/main" id="{16CA9D4D-7CC5-4E08-9397-086C0F005548}"/>
              </a:ext>
            </a:extLst>
          </p:cNvPr>
          <p:cNvSpPr/>
          <p:nvPr/>
        </p:nvSpPr>
        <p:spPr>
          <a:xfrm rot="2598154">
            <a:off x="5115806" y="387767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3" name="Freccia a destra 602">
            <a:extLst>
              <a:ext uri="{FF2B5EF4-FFF2-40B4-BE49-F238E27FC236}">
                <a16:creationId xmlns:a16="http://schemas.microsoft.com/office/drawing/2014/main" id="{C0E57B4B-3905-4735-8A22-9F340B5E58A6}"/>
              </a:ext>
            </a:extLst>
          </p:cNvPr>
          <p:cNvSpPr/>
          <p:nvPr/>
        </p:nvSpPr>
        <p:spPr>
          <a:xfrm rot="18837461">
            <a:off x="5712221" y="383471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4" name="Freccia a destra 603">
            <a:extLst>
              <a:ext uri="{FF2B5EF4-FFF2-40B4-BE49-F238E27FC236}">
                <a16:creationId xmlns:a16="http://schemas.microsoft.com/office/drawing/2014/main" id="{DD9416CA-C236-4BCA-B30C-4B081465BC66}"/>
              </a:ext>
            </a:extLst>
          </p:cNvPr>
          <p:cNvSpPr/>
          <p:nvPr/>
        </p:nvSpPr>
        <p:spPr>
          <a:xfrm rot="13341907">
            <a:off x="5678335" y="322305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5" name="Freccia a destra 604">
            <a:extLst>
              <a:ext uri="{FF2B5EF4-FFF2-40B4-BE49-F238E27FC236}">
                <a16:creationId xmlns:a16="http://schemas.microsoft.com/office/drawing/2014/main" id="{01E38DB4-89EB-42E3-9148-DA63D21B6F34}"/>
              </a:ext>
            </a:extLst>
          </p:cNvPr>
          <p:cNvSpPr/>
          <p:nvPr/>
        </p:nvSpPr>
        <p:spPr>
          <a:xfrm rot="13341907">
            <a:off x="5072504" y="267186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6" name="Freccia a destra 605">
            <a:extLst>
              <a:ext uri="{FF2B5EF4-FFF2-40B4-BE49-F238E27FC236}">
                <a16:creationId xmlns:a16="http://schemas.microsoft.com/office/drawing/2014/main" id="{FBAECF2C-803B-4D41-BD8E-596C67122F14}"/>
              </a:ext>
            </a:extLst>
          </p:cNvPr>
          <p:cNvSpPr/>
          <p:nvPr/>
        </p:nvSpPr>
        <p:spPr>
          <a:xfrm rot="18837461">
            <a:off x="5114213" y="207581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7" name="Freccia a destra 606">
            <a:extLst>
              <a:ext uri="{FF2B5EF4-FFF2-40B4-BE49-F238E27FC236}">
                <a16:creationId xmlns:a16="http://schemas.microsoft.com/office/drawing/2014/main" id="{D75A4FD8-3525-483E-8A98-4FA37E776499}"/>
              </a:ext>
            </a:extLst>
          </p:cNvPr>
          <p:cNvSpPr/>
          <p:nvPr/>
        </p:nvSpPr>
        <p:spPr>
          <a:xfrm rot="13341907">
            <a:off x="5107576" y="150251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8" name="Freccia a destra 607">
            <a:extLst>
              <a:ext uri="{FF2B5EF4-FFF2-40B4-BE49-F238E27FC236}">
                <a16:creationId xmlns:a16="http://schemas.microsoft.com/office/drawing/2014/main" id="{157D3FB7-0498-4295-B6FB-BBA58BFF7E06}"/>
              </a:ext>
            </a:extLst>
          </p:cNvPr>
          <p:cNvSpPr/>
          <p:nvPr/>
        </p:nvSpPr>
        <p:spPr>
          <a:xfrm rot="18837461">
            <a:off x="5135321" y="90941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9" name="Freccia a destra 608">
            <a:extLst>
              <a:ext uri="{FF2B5EF4-FFF2-40B4-BE49-F238E27FC236}">
                <a16:creationId xmlns:a16="http://schemas.microsoft.com/office/drawing/2014/main" id="{0255C22D-5D49-4E35-B507-88698EE05126}"/>
              </a:ext>
            </a:extLst>
          </p:cNvPr>
          <p:cNvSpPr/>
          <p:nvPr/>
        </p:nvSpPr>
        <p:spPr>
          <a:xfrm rot="2598154">
            <a:off x="5747216" y="98765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0" name="Freccia a destra 609">
            <a:extLst>
              <a:ext uri="{FF2B5EF4-FFF2-40B4-BE49-F238E27FC236}">
                <a16:creationId xmlns:a16="http://schemas.microsoft.com/office/drawing/2014/main" id="{A06CBF3B-9CA2-440B-AE4B-694F03737964}"/>
              </a:ext>
            </a:extLst>
          </p:cNvPr>
          <p:cNvSpPr/>
          <p:nvPr/>
        </p:nvSpPr>
        <p:spPr>
          <a:xfrm rot="18837461">
            <a:off x="6314369" y="93127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1" name="Freccia a destra 610">
            <a:extLst>
              <a:ext uri="{FF2B5EF4-FFF2-40B4-BE49-F238E27FC236}">
                <a16:creationId xmlns:a16="http://schemas.microsoft.com/office/drawing/2014/main" id="{32D321C7-A4D4-4135-8549-07BED5002784}"/>
              </a:ext>
            </a:extLst>
          </p:cNvPr>
          <p:cNvSpPr/>
          <p:nvPr/>
        </p:nvSpPr>
        <p:spPr>
          <a:xfrm rot="2598154">
            <a:off x="6943391" y="97193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2" name="Freccia a destra 611">
            <a:extLst>
              <a:ext uri="{FF2B5EF4-FFF2-40B4-BE49-F238E27FC236}">
                <a16:creationId xmlns:a16="http://schemas.microsoft.com/office/drawing/2014/main" id="{6E57BD49-E947-40F6-B312-4226872DB5DF}"/>
              </a:ext>
            </a:extLst>
          </p:cNvPr>
          <p:cNvSpPr/>
          <p:nvPr/>
        </p:nvSpPr>
        <p:spPr>
          <a:xfrm rot="18837461">
            <a:off x="7525031" y="94511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3" name="Freccia a destra 612">
            <a:extLst>
              <a:ext uri="{FF2B5EF4-FFF2-40B4-BE49-F238E27FC236}">
                <a16:creationId xmlns:a16="http://schemas.microsoft.com/office/drawing/2014/main" id="{F233F62D-BD42-4144-A7E1-B7C0CC23F7E9}"/>
              </a:ext>
            </a:extLst>
          </p:cNvPr>
          <p:cNvSpPr/>
          <p:nvPr/>
        </p:nvSpPr>
        <p:spPr>
          <a:xfrm rot="2598154">
            <a:off x="8149123" y="99853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4" name="Freccia a destra 613">
            <a:extLst>
              <a:ext uri="{FF2B5EF4-FFF2-40B4-BE49-F238E27FC236}">
                <a16:creationId xmlns:a16="http://schemas.microsoft.com/office/drawing/2014/main" id="{5A9EA4E3-1121-471E-8CDF-CB4CFB4BABE7}"/>
              </a:ext>
            </a:extLst>
          </p:cNvPr>
          <p:cNvSpPr/>
          <p:nvPr/>
        </p:nvSpPr>
        <p:spPr>
          <a:xfrm rot="7960517">
            <a:off x="8101596" y="157655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5" name="Freccia a destra 614">
            <a:extLst>
              <a:ext uri="{FF2B5EF4-FFF2-40B4-BE49-F238E27FC236}">
                <a16:creationId xmlns:a16="http://schemas.microsoft.com/office/drawing/2014/main" id="{55D0342F-BC84-4932-A92E-DFF2E1997E35}"/>
              </a:ext>
            </a:extLst>
          </p:cNvPr>
          <p:cNvSpPr/>
          <p:nvPr/>
        </p:nvSpPr>
        <p:spPr>
          <a:xfrm rot="7960517">
            <a:off x="7478468" y="213858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6" name="Freccia a destra 615">
            <a:extLst>
              <a:ext uri="{FF2B5EF4-FFF2-40B4-BE49-F238E27FC236}">
                <a16:creationId xmlns:a16="http://schemas.microsoft.com/office/drawing/2014/main" id="{F383D1BB-5D28-4135-9928-663D63B73385}"/>
              </a:ext>
            </a:extLst>
          </p:cNvPr>
          <p:cNvSpPr/>
          <p:nvPr/>
        </p:nvSpPr>
        <p:spPr>
          <a:xfrm rot="13341907">
            <a:off x="6882202" y="212182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7" name="Freccia a destra 616">
            <a:extLst>
              <a:ext uri="{FF2B5EF4-FFF2-40B4-BE49-F238E27FC236}">
                <a16:creationId xmlns:a16="http://schemas.microsoft.com/office/drawing/2014/main" id="{F31D29BF-A667-4A7E-A9DF-01AEA099F1D6}"/>
              </a:ext>
            </a:extLst>
          </p:cNvPr>
          <p:cNvSpPr/>
          <p:nvPr/>
        </p:nvSpPr>
        <p:spPr>
          <a:xfrm rot="7960517">
            <a:off x="6283185" y="214474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8" name="Freccia a destra 617">
            <a:extLst>
              <a:ext uri="{FF2B5EF4-FFF2-40B4-BE49-F238E27FC236}">
                <a16:creationId xmlns:a16="http://schemas.microsoft.com/office/drawing/2014/main" id="{4F17405C-F1CF-4568-886A-A1871010A855}"/>
              </a:ext>
            </a:extLst>
          </p:cNvPr>
          <p:cNvSpPr/>
          <p:nvPr/>
        </p:nvSpPr>
        <p:spPr>
          <a:xfrm rot="2598154">
            <a:off x="6298532" y="2705905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9" name="Freccia a destra 618">
            <a:extLst>
              <a:ext uri="{FF2B5EF4-FFF2-40B4-BE49-F238E27FC236}">
                <a16:creationId xmlns:a16="http://schemas.microsoft.com/office/drawing/2014/main" id="{2564AF5C-0B1A-4041-A90F-BEEC95F634C8}"/>
              </a:ext>
            </a:extLst>
          </p:cNvPr>
          <p:cNvSpPr/>
          <p:nvPr/>
        </p:nvSpPr>
        <p:spPr>
          <a:xfrm rot="2598154">
            <a:off x="6907194" y="329370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0" name="Freccia a destra 619">
            <a:extLst>
              <a:ext uri="{FF2B5EF4-FFF2-40B4-BE49-F238E27FC236}">
                <a16:creationId xmlns:a16="http://schemas.microsoft.com/office/drawing/2014/main" id="{645C13AD-E8EB-4D06-9F84-B226AC10B307}"/>
              </a:ext>
            </a:extLst>
          </p:cNvPr>
          <p:cNvSpPr/>
          <p:nvPr/>
        </p:nvSpPr>
        <p:spPr>
          <a:xfrm rot="18837461">
            <a:off x="7486919" y="327770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2" name="Freccia a destra 621">
            <a:extLst>
              <a:ext uri="{FF2B5EF4-FFF2-40B4-BE49-F238E27FC236}">
                <a16:creationId xmlns:a16="http://schemas.microsoft.com/office/drawing/2014/main" id="{01070D83-6ABD-4A64-A649-CA81202EDA8C}"/>
              </a:ext>
            </a:extLst>
          </p:cNvPr>
          <p:cNvSpPr/>
          <p:nvPr/>
        </p:nvSpPr>
        <p:spPr>
          <a:xfrm>
            <a:off x="3853465" y="582278"/>
            <a:ext cx="378596" cy="310628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3" name="Freccia a destra 622">
            <a:extLst>
              <a:ext uri="{FF2B5EF4-FFF2-40B4-BE49-F238E27FC236}">
                <a16:creationId xmlns:a16="http://schemas.microsoft.com/office/drawing/2014/main" id="{4DCAD2AC-BB16-4787-9D26-775065CAB23C}"/>
              </a:ext>
            </a:extLst>
          </p:cNvPr>
          <p:cNvSpPr/>
          <p:nvPr/>
        </p:nvSpPr>
        <p:spPr>
          <a:xfrm rot="2598154">
            <a:off x="3973944" y="156202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4" name="Freccia a destra 623">
            <a:extLst>
              <a:ext uri="{FF2B5EF4-FFF2-40B4-BE49-F238E27FC236}">
                <a16:creationId xmlns:a16="http://schemas.microsoft.com/office/drawing/2014/main" id="{3A0BCDFD-BA2F-44BA-9224-B34D625EA1AA}"/>
              </a:ext>
            </a:extLst>
          </p:cNvPr>
          <p:cNvSpPr/>
          <p:nvPr/>
        </p:nvSpPr>
        <p:spPr>
          <a:xfrm rot="7960517">
            <a:off x="3883899" y="213112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5" name="Freccia a destra 624">
            <a:extLst>
              <a:ext uri="{FF2B5EF4-FFF2-40B4-BE49-F238E27FC236}">
                <a16:creationId xmlns:a16="http://schemas.microsoft.com/office/drawing/2014/main" id="{1FC51108-4D41-4423-B551-D1B2A0CE6D00}"/>
              </a:ext>
            </a:extLst>
          </p:cNvPr>
          <p:cNvSpPr/>
          <p:nvPr/>
        </p:nvSpPr>
        <p:spPr>
          <a:xfrm rot="2598154">
            <a:off x="3964017" y="269120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6" name="Freccia a destra 625">
            <a:extLst>
              <a:ext uri="{FF2B5EF4-FFF2-40B4-BE49-F238E27FC236}">
                <a16:creationId xmlns:a16="http://schemas.microsoft.com/office/drawing/2014/main" id="{E2811BFA-80A6-454A-9E65-716A55DB82C8}"/>
              </a:ext>
            </a:extLst>
          </p:cNvPr>
          <p:cNvSpPr/>
          <p:nvPr/>
        </p:nvSpPr>
        <p:spPr>
          <a:xfrm rot="7960517">
            <a:off x="3894715" y="328283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7" name="Freccia a destra 626">
            <a:extLst>
              <a:ext uri="{FF2B5EF4-FFF2-40B4-BE49-F238E27FC236}">
                <a16:creationId xmlns:a16="http://schemas.microsoft.com/office/drawing/2014/main" id="{BF850F73-6FC9-410B-94A3-E8107DFBEA32}"/>
              </a:ext>
            </a:extLst>
          </p:cNvPr>
          <p:cNvSpPr/>
          <p:nvPr/>
        </p:nvSpPr>
        <p:spPr>
          <a:xfrm rot="2598154">
            <a:off x="3929580" y="385962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28" name="Immagine 627">
            <a:extLst>
              <a:ext uri="{FF2B5EF4-FFF2-40B4-BE49-F238E27FC236}">
                <a16:creationId xmlns:a16="http://schemas.microsoft.com/office/drawing/2014/main" id="{42C01C9A-9C0E-4610-9153-00A505AA1BB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223580" y="6478461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42" name="Immagine 641">
            <a:extLst>
              <a:ext uri="{FF2B5EF4-FFF2-40B4-BE49-F238E27FC236}">
                <a16:creationId xmlns:a16="http://schemas.microsoft.com/office/drawing/2014/main" id="{E3EE77EF-5AB9-4C74-B61B-40DBD84F1F0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223581" y="7237493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43" name="Immagine 642">
            <a:extLst>
              <a:ext uri="{FF2B5EF4-FFF2-40B4-BE49-F238E27FC236}">
                <a16:creationId xmlns:a16="http://schemas.microsoft.com/office/drawing/2014/main" id="{7C37DEC8-2026-43DC-A892-C9CCB0D479B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243861" y="8025463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44" name="Immagine 643">
            <a:extLst>
              <a:ext uri="{FF2B5EF4-FFF2-40B4-BE49-F238E27FC236}">
                <a16:creationId xmlns:a16="http://schemas.microsoft.com/office/drawing/2014/main" id="{91F80873-4E49-46B4-A2E1-8756EFCA06F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249419" y="8784494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45" name="Immagine 644">
            <a:extLst>
              <a:ext uri="{FF2B5EF4-FFF2-40B4-BE49-F238E27FC236}">
                <a16:creationId xmlns:a16="http://schemas.microsoft.com/office/drawing/2014/main" id="{7F58A23C-12C8-4891-8570-E0810B60B95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283053" y="9540900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46" name="Immagine 645">
            <a:extLst>
              <a:ext uri="{FF2B5EF4-FFF2-40B4-BE49-F238E27FC236}">
                <a16:creationId xmlns:a16="http://schemas.microsoft.com/office/drawing/2014/main" id="{CFAD3B91-A51B-4EEC-80E8-9C686E59BEB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298370" y="10300565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47" name="Immagine 646">
            <a:extLst>
              <a:ext uri="{FF2B5EF4-FFF2-40B4-BE49-F238E27FC236}">
                <a16:creationId xmlns:a16="http://schemas.microsoft.com/office/drawing/2014/main" id="{9B46D40F-42EB-4893-A842-DDC54B0D3D4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4296084" y="11031175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268" name="Immagine 267">
            <a:extLst>
              <a:ext uri="{FF2B5EF4-FFF2-40B4-BE49-F238E27FC236}">
                <a16:creationId xmlns:a16="http://schemas.microsoft.com/office/drawing/2014/main" id="{79F118B0-EBCB-48B5-9D16-DCF20EEBE99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767037" y="5717933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269" name="Immagine 268">
            <a:extLst>
              <a:ext uri="{FF2B5EF4-FFF2-40B4-BE49-F238E27FC236}">
                <a16:creationId xmlns:a16="http://schemas.microsoft.com/office/drawing/2014/main" id="{D21F8D51-141E-4E34-ACA9-15033CAB879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773388" y="6492840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283" name="Immagine 282">
            <a:extLst>
              <a:ext uri="{FF2B5EF4-FFF2-40B4-BE49-F238E27FC236}">
                <a16:creationId xmlns:a16="http://schemas.microsoft.com/office/drawing/2014/main" id="{D4D8D03D-4943-4780-AEA5-47D8DCFE56C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784143" y="7233185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284" name="Immagine 283">
            <a:extLst>
              <a:ext uri="{FF2B5EF4-FFF2-40B4-BE49-F238E27FC236}">
                <a16:creationId xmlns:a16="http://schemas.microsoft.com/office/drawing/2014/main" id="{BD9FB689-8E26-4B09-98FE-64341582853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802401" y="7995391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288" name="Immagine 287">
            <a:extLst>
              <a:ext uri="{FF2B5EF4-FFF2-40B4-BE49-F238E27FC236}">
                <a16:creationId xmlns:a16="http://schemas.microsoft.com/office/drawing/2014/main" id="{4244B5A7-5641-48AE-9984-4332126E4A0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807460" y="8751797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290" name="Immagine 289">
            <a:extLst>
              <a:ext uri="{FF2B5EF4-FFF2-40B4-BE49-F238E27FC236}">
                <a16:creationId xmlns:a16="http://schemas.microsoft.com/office/drawing/2014/main" id="{3ED2DB35-3679-4A9E-A0EF-C5D3ABA68B4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809920" y="9512363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291" name="Immagine 290">
            <a:extLst>
              <a:ext uri="{FF2B5EF4-FFF2-40B4-BE49-F238E27FC236}">
                <a16:creationId xmlns:a16="http://schemas.microsoft.com/office/drawing/2014/main" id="{CA29F954-54D1-4E96-9745-DE619EED30C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824456" y="10272929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299" name="Immagine 298">
            <a:extLst>
              <a:ext uri="{FF2B5EF4-FFF2-40B4-BE49-F238E27FC236}">
                <a16:creationId xmlns:a16="http://schemas.microsoft.com/office/drawing/2014/main" id="{4B48EE5C-ABA3-4A03-A7EF-A118539C29D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330156" y="7315536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00" name="Immagine 299">
            <a:extLst>
              <a:ext uri="{FF2B5EF4-FFF2-40B4-BE49-F238E27FC236}">
                <a16:creationId xmlns:a16="http://schemas.microsoft.com/office/drawing/2014/main" id="{C0D1A105-E4B7-4B81-950F-800436B3B80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342656" y="8038896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01" name="Immagine 300">
            <a:extLst>
              <a:ext uri="{FF2B5EF4-FFF2-40B4-BE49-F238E27FC236}">
                <a16:creationId xmlns:a16="http://schemas.microsoft.com/office/drawing/2014/main" id="{1EFE26CC-D1AD-47A0-9FBF-A7750C76FC9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347025" y="8762254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02" name="Immagine 301">
            <a:extLst>
              <a:ext uri="{FF2B5EF4-FFF2-40B4-BE49-F238E27FC236}">
                <a16:creationId xmlns:a16="http://schemas.microsoft.com/office/drawing/2014/main" id="{84E22983-F649-4A23-A335-E818A9CBF31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354075" y="9520928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03" name="Immagine 302">
            <a:extLst>
              <a:ext uri="{FF2B5EF4-FFF2-40B4-BE49-F238E27FC236}">
                <a16:creationId xmlns:a16="http://schemas.microsoft.com/office/drawing/2014/main" id="{477F43CB-C2E1-4C43-9BA1-C09EB809B56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365153" y="10282099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04" name="Immagine 303">
            <a:extLst>
              <a:ext uri="{FF2B5EF4-FFF2-40B4-BE49-F238E27FC236}">
                <a16:creationId xmlns:a16="http://schemas.microsoft.com/office/drawing/2014/main" id="{646C84C8-8435-4844-B178-0250123314D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365152" y="11050911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05" name="Immagine 304">
            <a:extLst>
              <a:ext uri="{FF2B5EF4-FFF2-40B4-BE49-F238E27FC236}">
                <a16:creationId xmlns:a16="http://schemas.microsoft.com/office/drawing/2014/main" id="{675F7690-5673-487B-97F5-F396CD53915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123252" y="7326438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06" name="Immagine 305">
            <a:extLst>
              <a:ext uri="{FF2B5EF4-FFF2-40B4-BE49-F238E27FC236}">
                <a16:creationId xmlns:a16="http://schemas.microsoft.com/office/drawing/2014/main" id="{0C5D8740-4BE5-46AD-977A-C2F71E65569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120979" y="8050705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07" name="Immagine 306">
            <a:extLst>
              <a:ext uri="{FF2B5EF4-FFF2-40B4-BE49-F238E27FC236}">
                <a16:creationId xmlns:a16="http://schemas.microsoft.com/office/drawing/2014/main" id="{4F270B9D-301B-4C19-B750-94B1D60BDCE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113718" y="8787516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08" name="Immagine 307">
            <a:extLst>
              <a:ext uri="{FF2B5EF4-FFF2-40B4-BE49-F238E27FC236}">
                <a16:creationId xmlns:a16="http://schemas.microsoft.com/office/drawing/2014/main" id="{10704BC2-2DD6-4D36-862D-20A09A8B42B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111996" y="9533627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09" name="Immagine 308">
            <a:extLst>
              <a:ext uri="{FF2B5EF4-FFF2-40B4-BE49-F238E27FC236}">
                <a16:creationId xmlns:a16="http://schemas.microsoft.com/office/drawing/2014/main" id="{32D6F859-6198-4BC0-964D-48ABB37EB76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105022" y="10276104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10" name="Immagine 309">
            <a:extLst>
              <a:ext uri="{FF2B5EF4-FFF2-40B4-BE49-F238E27FC236}">
                <a16:creationId xmlns:a16="http://schemas.microsoft.com/office/drawing/2014/main" id="{7AAD679E-9520-4079-A0D5-B0019C5CA75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101846" y="11044088"/>
            <a:ext cx="418101" cy="420985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E193384-10A6-4902-9AE2-CF180B7416FD}"/>
              </a:ext>
            </a:extLst>
          </p:cNvPr>
          <p:cNvSpPr txBox="1"/>
          <p:nvPr/>
        </p:nvSpPr>
        <p:spPr>
          <a:xfrm>
            <a:off x="4231332" y="565653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</a:t>
            </a:r>
          </a:p>
        </p:txBody>
      </p:sp>
      <p:sp>
        <p:nvSpPr>
          <p:cNvPr id="311" name="CasellaDiTesto 310">
            <a:extLst>
              <a:ext uri="{FF2B5EF4-FFF2-40B4-BE49-F238E27FC236}">
                <a16:creationId xmlns:a16="http://schemas.microsoft.com/office/drawing/2014/main" id="{B3DD7AAE-8CD6-4B4E-9C7A-86FF1C1A3A26}"/>
              </a:ext>
            </a:extLst>
          </p:cNvPr>
          <p:cNvSpPr txBox="1"/>
          <p:nvPr/>
        </p:nvSpPr>
        <p:spPr>
          <a:xfrm>
            <a:off x="3651672" y="1137695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</a:t>
            </a:r>
          </a:p>
        </p:txBody>
      </p:sp>
      <p:sp>
        <p:nvSpPr>
          <p:cNvPr id="312" name="CasellaDiTesto 311">
            <a:extLst>
              <a:ext uri="{FF2B5EF4-FFF2-40B4-BE49-F238E27FC236}">
                <a16:creationId xmlns:a16="http://schemas.microsoft.com/office/drawing/2014/main" id="{1DFB0AC9-D3B7-4AA9-9779-AE3FF387B4AF}"/>
              </a:ext>
            </a:extLst>
          </p:cNvPr>
          <p:cNvSpPr txBox="1"/>
          <p:nvPr/>
        </p:nvSpPr>
        <p:spPr>
          <a:xfrm>
            <a:off x="4224044" y="1716728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3</a:t>
            </a:r>
          </a:p>
        </p:txBody>
      </p:sp>
      <p:sp>
        <p:nvSpPr>
          <p:cNvPr id="313" name="CasellaDiTesto 312">
            <a:extLst>
              <a:ext uri="{FF2B5EF4-FFF2-40B4-BE49-F238E27FC236}">
                <a16:creationId xmlns:a16="http://schemas.microsoft.com/office/drawing/2014/main" id="{CD1748E2-1C88-40FF-B779-B5980EEF0FB6}"/>
              </a:ext>
            </a:extLst>
          </p:cNvPr>
          <p:cNvSpPr txBox="1"/>
          <p:nvPr/>
        </p:nvSpPr>
        <p:spPr>
          <a:xfrm>
            <a:off x="3644230" y="2295123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4</a:t>
            </a:r>
          </a:p>
        </p:txBody>
      </p:sp>
      <p:sp>
        <p:nvSpPr>
          <p:cNvPr id="314" name="CasellaDiTesto 313">
            <a:extLst>
              <a:ext uri="{FF2B5EF4-FFF2-40B4-BE49-F238E27FC236}">
                <a16:creationId xmlns:a16="http://schemas.microsoft.com/office/drawing/2014/main" id="{7647F533-6020-4A1A-8B46-943969C5D09D}"/>
              </a:ext>
            </a:extLst>
          </p:cNvPr>
          <p:cNvSpPr txBox="1"/>
          <p:nvPr/>
        </p:nvSpPr>
        <p:spPr>
          <a:xfrm>
            <a:off x="4231332" y="2854050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5</a:t>
            </a:r>
          </a:p>
        </p:txBody>
      </p:sp>
      <p:sp>
        <p:nvSpPr>
          <p:cNvPr id="315" name="CasellaDiTesto 314">
            <a:extLst>
              <a:ext uri="{FF2B5EF4-FFF2-40B4-BE49-F238E27FC236}">
                <a16:creationId xmlns:a16="http://schemas.microsoft.com/office/drawing/2014/main" id="{FC77FA81-086E-49D1-904D-35E4AF51C58F}"/>
              </a:ext>
            </a:extLst>
          </p:cNvPr>
          <p:cNvSpPr txBox="1"/>
          <p:nvPr/>
        </p:nvSpPr>
        <p:spPr>
          <a:xfrm>
            <a:off x="3627411" y="3453014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6</a:t>
            </a:r>
          </a:p>
        </p:txBody>
      </p:sp>
      <p:sp>
        <p:nvSpPr>
          <p:cNvPr id="317" name="CasellaDiTesto 316">
            <a:extLst>
              <a:ext uri="{FF2B5EF4-FFF2-40B4-BE49-F238E27FC236}">
                <a16:creationId xmlns:a16="http://schemas.microsoft.com/office/drawing/2014/main" id="{C632F1D3-1AE4-4E0C-B922-BB64DC009013}"/>
              </a:ext>
            </a:extLst>
          </p:cNvPr>
          <p:cNvSpPr txBox="1"/>
          <p:nvPr/>
        </p:nvSpPr>
        <p:spPr>
          <a:xfrm>
            <a:off x="4200242" y="4040452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7</a:t>
            </a:r>
          </a:p>
        </p:txBody>
      </p:sp>
      <p:sp>
        <p:nvSpPr>
          <p:cNvPr id="318" name="CasellaDiTesto 317">
            <a:extLst>
              <a:ext uri="{FF2B5EF4-FFF2-40B4-BE49-F238E27FC236}">
                <a16:creationId xmlns:a16="http://schemas.microsoft.com/office/drawing/2014/main" id="{175AB3DB-C60E-4C98-874F-57CF4D2E1CA0}"/>
              </a:ext>
            </a:extLst>
          </p:cNvPr>
          <p:cNvSpPr txBox="1"/>
          <p:nvPr/>
        </p:nvSpPr>
        <p:spPr>
          <a:xfrm>
            <a:off x="4794951" y="3446945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8</a:t>
            </a:r>
          </a:p>
        </p:txBody>
      </p:sp>
      <p:sp>
        <p:nvSpPr>
          <p:cNvPr id="319" name="CasellaDiTesto 318">
            <a:extLst>
              <a:ext uri="{FF2B5EF4-FFF2-40B4-BE49-F238E27FC236}">
                <a16:creationId xmlns:a16="http://schemas.microsoft.com/office/drawing/2014/main" id="{5D3358A5-15A2-48EB-803E-AD481696D4BF}"/>
              </a:ext>
            </a:extLst>
          </p:cNvPr>
          <p:cNvSpPr txBox="1"/>
          <p:nvPr/>
        </p:nvSpPr>
        <p:spPr>
          <a:xfrm>
            <a:off x="5411858" y="4040185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9</a:t>
            </a:r>
          </a:p>
        </p:txBody>
      </p:sp>
      <p:sp>
        <p:nvSpPr>
          <p:cNvPr id="320" name="CasellaDiTesto 319">
            <a:extLst>
              <a:ext uri="{FF2B5EF4-FFF2-40B4-BE49-F238E27FC236}">
                <a16:creationId xmlns:a16="http://schemas.microsoft.com/office/drawing/2014/main" id="{43D3407F-D477-498E-B87F-E6BC7B870AE6}"/>
              </a:ext>
            </a:extLst>
          </p:cNvPr>
          <p:cNvSpPr txBox="1"/>
          <p:nvPr/>
        </p:nvSpPr>
        <p:spPr>
          <a:xfrm>
            <a:off x="5936821" y="3453013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10</a:t>
            </a:r>
          </a:p>
        </p:txBody>
      </p:sp>
      <p:sp>
        <p:nvSpPr>
          <p:cNvPr id="322" name="CasellaDiTesto 321">
            <a:extLst>
              <a:ext uri="{FF2B5EF4-FFF2-40B4-BE49-F238E27FC236}">
                <a16:creationId xmlns:a16="http://schemas.microsoft.com/office/drawing/2014/main" id="{4F559D71-F124-4C19-9B64-4E08B90D329E}"/>
              </a:ext>
            </a:extLst>
          </p:cNvPr>
          <p:cNvSpPr txBox="1"/>
          <p:nvPr/>
        </p:nvSpPr>
        <p:spPr>
          <a:xfrm>
            <a:off x="5319204" y="2850574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11</a:t>
            </a:r>
          </a:p>
        </p:txBody>
      </p:sp>
      <p:sp>
        <p:nvSpPr>
          <p:cNvPr id="323" name="CasellaDiTesto 322">
            <a:extLst>
              <a:ext uri="{FF2B5EF4-FFF2-40B4-BE49-F238E27FC236}">
                <a16:creationId xmlns:a16="http://schemas.microsoft.com/office/drawing/2014/main" id="{BF3CBD7D-00A1-42CF-8260-2C8AFDA5925E}"/>
              </a:ext>
            </a:extLst>
          </p:cNvPr>
          <p:cNvSpPr txBox="1"/>
          <p:nvPr/>
        </p:nvSpPr>
        <p:spPr>
          <a:xfrm>
            <a:off x="4773821" y="2264202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12</a:t>
            </a:r>
          </a:p>
        </p:txBody>
      </p:sp>
      <p:sp>
        <p:nvSpPr>
          <p:cNvPr id="324" name="CasellaDiTesto 323">
            <a:extLst>
              <a:ext uri="{FF2B5EF4-FFF2-40B4-BE49-F238E27FC236}">
                <a16:creationId xmlns:a16="http://schemas.microsoft.com/office/drawing/2014/main" id="{566E3C04-97A8-45A5-813E-D4478386064B}"/>
              </a:ext>
            </a:extLst>
          </p:cNvPr>
          <p:cNvSpPr txBox="1"/>
          <p:nvPr/>
        </p:nvSpPr>
        <p:spPr>
          <a:xfrm>
            <a:off x="5334569" y="1694531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13</a:t>
            </a:r>
          </a:p>
        </p:txBody>
      </p:sp>
      <p:sp>
        <p:nvSpPr>
          <p:cNvPr id="325" name="CasellaDiTesto 324">
            <a:extLst>
              <a:ext uri="{FF2B5EF4-FFF2-40B4-BE49-F238E27FC236}">
                <a16:creationId xmlns:a16="http://schemas.microsoft.com/office/drawing/2014/main" id="{ACDF4323-3ED8-497C-B734-2763A0C25E09}"/>
              </a:ext>
            </a:extLst>
          </p:cNvPr>
          <p:cNvSpPr txBox="1"/>
          <p:nvPr/>
        </p:nvSpPr>
        <p:spPr>
          <a:xfrm>
            <a:off x="4716966" y="1138158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14</a:t>
            </a:r>
          </a:p>
        </p:txBody>
      </p:sp>
      <p:sp>
        <p:nvSpPr>
          <p:cNvPr id="326" name="CasellaDiTesto 325">
            <a:extLst>
              <a:ext uri="{FF2B5EF4-FFF2-40B4-BE49-F238E27FC236}">
                <a16:creationId xmlns:a16="http://schemas.microsoft.com/office/drawing/2014/main" id="{4949EE86-EDCC-4E4B-9356-62A1157C8B85}"/>
              </a:ext>
            </a:extLst>
          </p:cNvPr>
          <p:cNvSpPr txBox="1"/>
          <p:nvPr/>
        </p:nvSpPr>
        <p:spPr>
          <a:xfrm>
            <a:off x="5334491" y="573614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15</a:t>
            </a:r>
          </a:p>
        </p:txBody>
      </p:sp>
      <p:sp>
        <p:nvSpPr>
          <p:cNvPr id="327" name="CasellaDiTesto 326">
            <a:extLst>
              <a:ext uri="{FF2B5EF4-FFF2-40B4-BE49-F238E27FC236}">
                <a16:creationId xmlns:a16="http://schemas.microsoft.com/office/drawing/2014/main" id="{663D7D88-665E-499E-82DB-12961F555103}"/>
              </a:ext>
            </a:extLst>
          </p:cNvPr>
          <p:cNvSpPr txBox="1"/>
          <p:nvPr/>
        </p:nvSpPr>
        <p:spPr>
          <a:xfrm>
            <a:off x="5920525" y="1152859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16</a:t>
            </a:r>
          </a:p>
        </p:txBody>
      </p:sp>
      <p:sp>
        <p:nvSpPr>
          <p:cNvPr id="328" name="CasellaDiTesto 327">
            <a:extLst>
              <a:ext uri="{FF2B5EF4-FFF2-40B4-BE49-F238E27FC236}">
                <a16:creationId xmlns:a16="http://schemas.microsoft.com/office/drawing/2014/main" id="{C104E87A-05BB-4F02-B979-185212B47CBB}"/>
              </a:ext>
            </a:extLst>
          </p:cNvPr>
          <p:cNvSpPr txBox="1"/>
          <p:nvPr/>
        </p:nvSpPr>
        <p:spPr>
          <a:xfrm>
            <a:off x="6520795" y="565653"/>
            <a:ext cx="54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17</a:t>
            </a:r>
          </a:p>
        </p:txBody>
      </p:sp>
      <p:sp>
        <p:nvSpPr>
          <p:cNvPr id="329" name="CasellaDiTesto 328">
            <a:extLst>
              <a:ext uri="{FF2B5EF4-FFF2-40B4-BE49-F238E27FC236}">
                <a16:creationId xmlns:a16="http://schemas.microsoft.com/office/drawing/2014/main" id="{EA98DAC2-40E1-4670-8397-27543BD1E39D}"/>
              </a:ext>
            </a:extLst>
          </p:cNvPr>
          <p:cNvSpPr txBox="1"/>
          <p:nvPr/>
        </p:nvSpPr>
        <p:spPr>
          <a:xfrm>
            <a:off x="7132059" y="1153425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18</a:t>
            </a:r>
          </a:p>
        </p:txBody>
      </p:sp>
      <p:sp>
        <p:nvSpPr>
          <p:cNvPr id="330" name="CasellaDiTesto 329">
            <a:extLst>
              <a:ext uri="{FF2B5EF4-FFF2-40B4-BE49-F238E27FC236}">
                <a16:creationId xmlns:a16="http://schemas.microsoft.com/office/drawing/2014/main" id="{09BCA4EF-6838-4E3B-8134-8F6FD96F6987}"/>
              </a:ext>
            </a:extLst>
          </p:cNvPr>
          <p:cNvSpPr txBox="1"/>
          <p:nvPr/>
        </p:nvSpPr>
        <p:spPr>
          <a:xfrm>
            <a:off x="7741451" y="581153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19</a:t>
            </a:r>
          </a:p>
        </p:txBody>
      </p:sp>
      <p:sp>
        <p:nvSpPr>
          <p:cNvPr id="331" name="CasellaDiTesto 330">
            <a:extLst>
              <a:ext uri="{FF2B5EF4-FFF2-40B4-BE49-F238E27FC236}">
                <a16:creationId xmlns:a16="http://schemas.microsoft.com/office/drawing/2014/main" id="{CCF470E4-2571-4C96-AA18-4AB2152AC4BE}"/>
              </a:ext>
            </a:extLst>
          </p:cNvPr>
          <p:cNvSpPr txBox="1"/>
          <p:nvPr/>
        </p:nvSpPr>
        <p:spPr>
          <a:xfrm>
            <a:off x="8350516" y="1157932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20</a:t>
            </a:r>
          </a:p>
        </p:txBody>
      </p:sp>
      <p:sp>
        <p:nvSpPr>
          <p:cNvPr id="332" name="CasellaDiTesto 331">
            <a:extLst>
              <a:ext uri="{FF2B5EF4-FFF2-40B4-BE49-F238E27FC236}">
                <a16:creationId xmlns:a16="http://schemas.microsoft.com/office/drawing/2014/main" id="{5A1639B7-39F7-48E5-BA7B-2F10C70FEDB7}"/>
              </a:ext>
            </a:extLst>
          </p:cNvPr>
          <p:cNvSpPr txBox="1"/>
          <p:nvPr/>
        </p:nvSpPr>
        <p:spPr>
          <a:xfrm>
            <a:off x="7725978" y="1722242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21</a:t>
            </a:r>
          </a:p>
        </p:txBody>
      </p:sp>
      <p:sp>
        <p:nvSpPr>
          <p:cNvPr id="333" name="CasellaDiTesto 332">
            <a:extLst>
              <a:ext uri="{FF2B5EF4-FFF2-40B4-BE49-F238E27FC236}">
                <a16:creationId xmlns:a16="http://schemas.microsoft.com/office/drawing/2014/main" id="{E10A598A-1628-425F-91EE-FEAF2A4E0EAF}"/>
              </a:ext>
            </a:extLst>
          </p:cNvPr>
          <p:cNvSpPr txBox="1"/>
          <p:nvPr/>
        </p:nvSpPr>
        <p:spPr>
          <a:xfrm>
            <a:off x="7146450" y="2309893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22</a:t>
            </a:r>
          </a:p>
        </p:txBody>
      </p:sp>
      <p:sp>
        <p:nvSpPr>
          <p:cNvPr id="334" name="CasellaDiTesto 333">
            <a:extLst>
              <a:ext uri="{FF2B5EF4-FFF2-40B4-BE49-F238E27FC236}">
                <a16:creationId xmlns:a16="http://schemas.microsoft.com/office/drawing/2014/main" id="{D46E8D98-6C29-45F3-B823-BEC9B84DCAA5}"/>
              </a:ext>
            </a:extLst>
          </p:cNvPr>
          <p:cNvSpPr txBox="1"/>
          <p:nvPr/>
        </p:nvSpPr>
        <p:spPr>
          <a:xfrm>
            <a:off x="6529949" y="1732499"/>
            <a:ext cx="501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23</a:t>
            </a:r>
          </a:p>
        </p:txBody>
      </p:sp>
      <p:sp>
        <p:nvSpPr>
          <p:cNvPr id="335" name="CasellaDiTesto 334">
            <a:extLst>
              <a:ext uri="{FF2B5EF4-FFF2-40B4-BE49-F238E27FC236}">
                <a16:creationId xmlns:a16="http://schemas.microsoft.com/office/drawing/2014/main" id="{D57C19A2-CB2A-4F45-90C6-468363078BEC}"/>
              </a:ext>
            </a:extLst>
          </p:cNvPr>
          <p:cNvSpPr txBox="1"/>
          <p:nvPr/>
        </p:nvSpPr>
        <p:spPr>
          <a:xfrm>
            <a:off x="5920390" y="2295123"/>
            <a:ext cx="501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24</a:t>
            </a:r>
          </a:p>
        </p:txBody>
      </p:sp>
      <p:sp>
        <p:nvSpPr>
          <p:cNvPr id="336" name="CasellaDiTesto 335">
            <a:extLst>
              <a:ext uri="{FF2B5EF4-FFF2-40B4-BE49-F238E27FC236}">
                <a16:creationId xmlns:a16="http://schemas.microsoft.com/office/drawing/2014/main" id="{576CB472-DC39-4FCE-A2E3-D206B601670C}"/>
              </a:ext>
            </a:extLst>
          </p:cNvPr>
          <p:cNvSpPr txBox="1"/>
          <p:nvPr/>
        </p:nvSpPr>
        <p:spPr>
          <a:xfrm>
            <a:off x="6538537" y="2875448"/>
            <a:ext cx="501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25</a:t>
            </a:r>
          </a:p>
        </p:txBody>
      </p:sp>
      <p:sp>
        <p:nvSpPr>
          <p:cNvPr id="337" name="CasellaDiTesto 336">
            <a:extLst>
              <a:ext uri="{FF2B5EF4-FFF2-40B4-BE49-F238E27FC236}">
                <a16:creationId xmlns:a16="http://schemas.microsoft.com/office/drawing/2014/main" id="{E99F4386-F021-4402-B6F0-B97FF8B94A95}"/>
              </a:ext>
            </a:extLst>
          </p:cNvPr>
          <p:cNvSpPr txBox="1"/>
          <p:nvPr/>
        </p:nvSpPr>
        <p:spPr>
          <a:xfrm>
            <a:off x="7080562" y="3494330"/>
            <a:ext cx="501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26</a:t>
            </a:r>
          </a:p>
        </p:txBody>
      </p:sp>
      <p:sp>
        <p:nvSpPr>
          <p:cNvPr id="339" name="CasellaDiTesto 338">
            <a:extLst>
              <a:ext uri="{FF2B5EF4-FFF2-40B4-BE49-F238E27FC236}">
                <a16:creationId xmlns:a16="http://schemas.microsoft.com/office/drawing/2014/main" id="{085EDAA7-D245-4A0F-8663-5961978128E1}"/>
              </a:ext>
            </a:extLst>
          </p:cNvPr>
          <p:cNvSpPr txBox="1"/>
          <p:nvPr/>
        </p:nvSpPr>
        <p:spPr>
          <a:xfrm>
            <a:off x="7789178" y="3525597"/>
            <a:ext cx="501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28</a:t>
            </a:r>
          </a:p>
        </p:txBody>
      </p:sp>
      <p:sp>
        <p:nvSpPr>
          <p:cNvPr id="341" name="Freccia a destra 340">
            <a:extLst>
              <a:ext uri="{FF2B5EF4-FFF2-40B4-BE49-F238E27FC236}">
                <a16:creationId xmlns:a16="http://schemas.microsoft.com/office/drawing/2014/main" id="{F976EF39-0191-4E18-BFDD-D5BFAC2DC6D1}"/>
              </a:ext>
            </a:extLst>
          </p:cNvPr>
          <p:cNvSpPr/>
          <p:nvPr/>
        </p:nvSpPr>
        <p:spPr>
          <a:xfrm rot="5400000">
            <a:off x="7861818" y="298860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2" name="Freccia a destra 341">
            <a:extLst>
              <a:ext uri="{FF2B5EF4-FFF2-40B4-BE49-F238E27FC236}">
                <a16:creationId xmlns:a16="http://schemas.microsoft.com/office/drawing/2014/main" id="{329E11E4-311E-4E75-8D17-0FC95017DA61}"/>
              </a:ext>
            </a:extLst>
          </p:cNvPr>
          <p:cNvSpPr/>
          <p:nvPr/>
        </p:nvSpPr>
        <p:spPr>
          <a:xfrm rot="2222011">
            <a:off x="7883381" y="427488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3" name="CasellaDiTesto 342">
            <a:extLst>
              <a:ext uri="{FF2B5EF4-FFF2-40B4-BE49-F238E27FC236}">
                <a16:creationId xmlns:a16="http://schemas.microsoft.com/office/drawing/2014/main" id="{485679F6-C412-454C-980D-312750131EB7}"/>
              </a:ext>
            </a:extLst>
          </p:cNvPr>
          <p:cNvSpPr txBox="1"/>
          <p:nvPr/>
        </p:nvSpPr>
        <p:spPr>
          <a:xfrm>
            <a:off x="15121665" y="1096165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</a:t>
            </a:r>
          </a:p>
        </p:txBody>
      </p:sp>
      <p:sp>
        <p:nvSpPr>
          <p:cNvPr id="344" name="CasellaDiTesto 343">
            <a:extLst>
              <a:ext uri="{FF2B5EF4-FFF2-40B4-BE49-F238E27FC236}">
                <a16:creationId xmlns:a16="http://schemas.microsoft.com/office/drawing/2014/main" id="{966466EB-1616-4AA0-85C0-C5F4FCA044CC}"/>
              </a:ext>
            </a:extLst>
          </p:cNvPr>
          <p:cNvSpPr txBox="1"/>
          <p:nvPr/>
        </p:nvSpPr>
        <p:spPr>
          <a:xfrm>
            <a:off x="14590677" y="591517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</a:t>
            </a:r>
          </a:p>
        </p:txBody>
      </p:sp>
      <p:sp>
        <p:nvSpPr>
          <p:cNvPr id="345" name="CasellaDiTesto 344">
            <a:extLst>
              <a:ext uri="{FF2B5EF4-FFF2-40B4-BE49-F238E27FC236}">
                <a16:creationId xmlns:a16="http://schemas.microsoft.com/office/drawing/2014/main" id="{F22229D3-46F6-4B89-A5B6-770F79E2B5F5}"/>
              </a:ext>
            </a:extLst>
          </p:cNvPr>
          <p:cNvSpPr txBox="1"/>
          <p:nvPr/>
        </p:nvSpPr>
        <p:spPr>
          <a:xfrm>
            <a:off x="14082215" y="1089530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3</a:t>
            </a:r>
          </a:p>
        </p:txBody>
      </p:sp>
      <p:sp>
        <p:nvSpPr>
          <p:cNvPr id="346" name="CasellaDiTesto 345">
            <a:extLst>
              <a:ext uri="{FF2B5EF4-FFF2-40B4-BE49-F238E27FC236}">
                <a16:creationId xmlns:a16="http://schemas.microsoft.com/office/drawing/2014/main" id="{3DD05B3F-DAB2-4AF4-B6FF-2A1FD46032F7}"/>
              </a:ext>
            </a:extLst>
          </p:cNvPr>
          <p:cNvSpPr txBox="1"/>
          <p:nvPr/>
        </p:nvSpPr>
        <p:spPr>
          <a:xfrm>
            <a:off x="13558366" y="560740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4</a:t>
            </a:r>
          </a:p>
        </p:txBody>
      </p:sp>
      <p:sp>
        <p:nvSpPr>
          <p:cNvPr id="347" name="CasellaDiTesto 346">
            <a:extLst>
              <a:ext uri="{FF2B5EF4-FFF2-40B4-BE49-F238E27FC236}">
                <a16:creationId xmlns:a16="http://schemas.microsoft.com/office/drawing/2014/main" id="{6326E992-685D-4CC4-BD8F-CBB817E806B6}"/>
              </a:ext>
            </a:extLst>
          </p:cNvPr>
          <p:cNvSpPr txBox="1"/>
          <p:nvPr/>
        </p:nvSpPr>
        <p:spPr>
          <a:xfrm>
            <a:off x="13100642" y="1101357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5</a:t>
            </a:r>
          </a:p>
        </p:txBody>
      </p:sp>
      <p:sp>
        <p:nvSpPr>
          <p:cNvPr id="348" name="CasellaDiTesto 347">
            <a:extLst>
              <a:ext uri="{FF2B5EF4-FFF2-40B4-BE49-F238E27FC236}">
                <a16:creationId xmlns:a16="http://schemas.microsoft.com/office/drawing/2014/main" id="{86183AFD-89CA-4688-9E00-44C970DF013D}"/>
              </a:ext>
            </a:extLst>
          </p:cNvPr>
          <p:cNvSpPr txBox="1"/>
          <p:nvPr/>
        </p:nvSpPr>
        <p:spPr>
          <a:xfrm>
            <a:off x="12634028" y="559692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6</a:t>
            </a:r>
          </a:p>
        </p:txBody>
      </p:sp>
      <p:sp>
        <p:nvSpPr>
          <p:cNvPr id="349" name="CasellaDiTesto 348">
            <a:extLst>
              <a:ext uri="{FF2B5EF4-FFF2-40B4-BE49-F238E27FC236}">
                <a16:creationId xmlns:a16="http://schemas.microsoft.com/office/drawing/2014/main" id="{3D910BFD-D178-45D1-A6ED-DC8AB4DEACE4}"/>
              </a:ext>
            </a:extLst>
          </p:cNvPr>
          <p:cNvSpPr txBox="1"/>
          <p:nvPr/>
        </p:nvSpPr>
        <p:spPr>
          <a:xfrm>
            <a:off x="12180421" y="1123934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7</a:t>
            </a:r>
          </a:p>
        </p:txBody>
      </p:sp>
      <p:sp>
        <p:nvSpPr>
          <p:cNvPr id="350" name="CasellaDiTesto 349">
            <a:extLst>
              <a:ext uri="{FF2B5EF4-FFF2-40B4-BE49-F238E27FC236}">
                <a16:creationId xmlns:a16="http://schemas.microsoft.com/office/drawing/2014/main" id="{FD66F7DD-B777-4337-B17E-44AF3DCAABFC}"/>
              </a:ext>
            </a:extLst>
          </p:cNvPr>
          <p:cNvSpPr txBox="1"/>
          <p:nvPr/>
        </p:nvSpPr>
        <p:spPr>
          <a:xfrm>
            <a:off x="11637596" y="590955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8</a:t>
            </a:r>
          </a:p>
        </p:txBody>
      </p:sp>
      <p:sp>
        <p:nvSpPr>
          <p:cNvPr id="351" name="CasellaDiTesto 350">
            <a:extLst>
              <a:ext uri="{FF2B5EF4-FFF2-40B4-BE49-F238E27FC236}">
                <a16:creationId xmlns:a16="http://schemas.microsoft.com/office/drawing/2014/main" id="{1DB0A086-02B8-4846-BA51-CB750FDF5E82}"/>
              </a:ext>
            </a:extLst>
          </p:cNvPr>
          <p:cNvSpPr txBox="1"/>
          <p:nvPr/>
        </p:nvSpPr>
        <p:spPr>
          <a:xfrm>
            <a:off x="11177083" y="1127782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9</a:t>
            </a:r>
          </a:p>
        </p:txBody>
      </p:sp>
      <p:sp>
        <p:nvSpPr>
          <p:cNvPr id="352" name="CasellaDiTesto 351">
            <a:extLst>
              <a:ext uri="{FF2B5EF4-FFF2-40B4-BE49-F238E27FC236}">
                <a16:creationId xmlns:a16="http://schemas.microsoft.com/office/drawing/2014/main" id="{7146BB3D-CD97-4010-A8B9-130453E770BF}"/>
              </a:ext>
            </a:extLst>
          </p:cNvPr>
          <p:cNvSpPr txBox="1"/>
          <p:nvPr/>
        </p:nvSpPr>
        <p:spPr>
          <a:xfrm>
            <a:off x="10575788" y="1635064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10</a:t>
            </a:r>
          </a:p>
        </p:txBody>
      </p:sp>
      <p:sp>
        <p:nvSpPr>
          <p:cNvPr id="353" name="CasellaDiTesto 352">
            <a:extLst>
              <a:ext uri="{FF2B5EF4-FFF2-40B4-BE49-F238E27FC236}">
                <a16:creationId xmlns:a16="http://schemas.microsoft.com/office/drawing/2014/main" id="{2E3F5109-FA1A-4ECC-81FA-57884111BEDF}"/>
              </a:ext>
            </a:extLst>
          </p:cNvPr>
          <p:cNvSpPr txBox="1"/>
          <p:nvPr/>
        </p:nvSpPr>
        <p:spPr>
          <a:xfrm>
            <a:off x="11125039" y="2145580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11</a:t>
            </a:r>
          </a:p>
        </p:txBody>
      </p:sp>
      <p:sp>
        <p:nvSpPr>
          <p:cNvPr id="354" name="CasellaDiTesto 353">
            <a:extLst>
              <a:ext uri="{FF2B5EF4-FFF2-40B4-BE49-F238E27FC236}">
                <a16:creationId xmlns:a16="http://schemas.microsoft.com/office/drawing/2014/main" id="{92A8C20B-8925-464F-A202-EE0ED1C775D1}"/>
              </a:ext>
            </a:extLst>
          </p:cNvPr>
          <p:cNvSpPr txBox="1"/>
          <p:nvPr/>
        </p:nvSpPr>
        <p:spPr>
          <a:xfrm>
            <a:off x="11562517" y="1585007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12</a:t>
            </a:r>
          </a:p>
        </p:txBody>
      </p:sp>
      <p:sp>
        <p:nvSpPr>
          <p:cNvPr id="355" name="CasellaDiTesto 354">
            <a:extLst>
              <a:ext uri="{FF2B5EF4-FFF2-40B4-BE49-F238E27FC236}">
                <a16:creationId xmlns:a16="http://schemas.microsoft.com/office/drawing/2014/main" id="{7195EEC9-9340-409B-84F1-24B50BEA728C}"/>
              </a:ext>
            </a:extLst>
          </p:cNvPr>
          <p:cNvSpPr txBox="1"/>
          <p:nvPr/>
        </p:nvSpPr>
        <p:spPr>
          <a:xfrm>
            <a:off x="12139761" y="2040019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13</a:t>
            </a:r>
          </a:p>
        </p:txBody>
      </p:sp>
      <p:sp>
        <p:nvSpPr>
          <p:cNvPr id="356" name="CasellaDiTesto 355">
            <a:extLst>
              <a:ext uri="{FF2B5EF4-FFF2-40B4-BE49-F238E27FC236}">
                <a16:creationId xmlns:a16="http://schemas.microsoft.com/office/drawing/2014/main" id="{D4A3EE2C-259D-463F-A276-CA3F35E6F1B0}"/>
              </a:ext>
            </a:extLst>
          </p:cNvPr>
          <p:cNvSpPr txBox="1"/>
          <p:nvPr/>
        </p:nvSpPr>
        <p:spPr>
          <a:xfrm>
            <a:off x="12696002" y="2524197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14</a:t>
            </a:r>
          </a:p>
        </p:txBody>
      </p:sp>
      <p:sp>
        <p:nvSpPr>
          <p:cNvPr id="357" name="CasellaDiTesto 356">
            <a:extLst>
              <a:ext uri="{FF2B5EF4-FFF2-40B4-BE49-F238E27FC236}">
                <a16:creationId xmlns:a16="http://schemas.microsoft.com/office/drawing/2014/main" id="{9594E600-5086-474B-9F4A-FAF9B6CC7836}"/>
              </a:ext>
            </a:extLst>
          </p:cNvPr>
          <p:cNvSpPr txBox="1"/>
          <p:nvPr/>
        </p:nvSpPr>
        <p:spPr>
          <a:xfrm>
            <a:off x="13143315" y="1980962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15</a:t>
            </a:r>
          </a:p>
        </p:txBody>
      </p:sp>
      <p:sp>
        <p:nvSpPr>
          <p:cNvPr id="358" name="CasellaDiTesto 357">
            <a:extLst>
              <a:ext uri="{FF2B5EF4-FFF2-40B4-BE49-F238E27FC236}">
                <a16:creationId xmlns:a16="http://schemas.microsoft.com/office/drawing/2014/main" id="{6AA56B7F-AC44-43F2-8629-D9BFA03E422A}"/>
              </a:ext>
            </a:extLst>
          </p:cNvPr>
          <p:cNvSpPr txBox="1"/>
          <p:nvPr/>
        </p:nvSpPr>
        <p:spPr>
          <a:xfrm>
            <a:off x="13621999" y="2552227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16</a:t>
            </a:r>
          </a:p>
        </p:txBody>
      </p:sp>
      <p:sp>
        <p:nvSpPr>
          <p:cNvPr id="359" name="CasellaDiTesto 358">
            <a:extLst>
              <a:ext uri="{FF2B5EF4-FFF2-40B4-BE49-F238E27FC236}">
                <a16:creationId xmlns:a16="http://schemas.microsoft.com/office/drawing/2014/main" id="{5FDB10BD-0CA0-4CBA-ADC9-FEF82649B81D}"/>
              </a:ext>
            </a:extLst>
          </p:cNvPr>
          <p:cNvSpPr txBox="1"/>
          <p:nvPr/>
        </p:nvSpPr>
        <p:spPr>
          <a:xfrm>
            <a:off x="14072540" y="2019481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17</a:t>
            </a:r>
          </a:p>
        </p:txBody>
      </p:sp>
      <p:sp>
        <p:nvSpPr>
          <p:cNvPr id="360" name="CasellaDiTesto 359">
            <a:extLst>
              <a:ext uri="{FF2B5EF4-FFF2-40B4-BE49-F238E27FC236}">
                <a16:creationId xmlns:a16="http://schemas.microsoft.com/office/drawing/2014/main" id="{EE9D82C1-967B-4EFF-968E-B6C99E80A16A}"/>
              </a:ext>
            </a:extLst>
          </p:cNvPr>
          <p:cNvSpPr txBox="1"/>
          <p:nvPr/>
        </p:nvSpPr>
        <p:spPr>
          <a:xfrm>
            <a:off x="14570572" y="1498758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18</a:t>
            </a:r>
          </a:p>
        </p:txBody>
      </p:sp>
      <p:sp>
        <p:nvSpPr>
          <p:cNvPr id="361" name="CasellaDiTesto 360">
            <a:extLst>
              <a:ext uri="{FF2B5EF4-FFF2-40B4-BE49-F238E27FC236}">
                <a16:creationId xmlns:a16="http://schemas.microsoft.com/office/drawing/2014/main" id="{2A79A22D-46EF-4EAB-A7C8-8F63788A8FCE}"/>
              </a:ext>
            </a:extLst>
          </p:cNvPr>
          <p:cNvSpPr txBox="1"/>
          <p:nvPr/>
        </p:nvSpPr>
        <p:spPr>
          <a:xfrm>
            <a:off x="15036378" y="2051166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19</a:t>
            </a:r>
          </a:p>
        </p:txBody>
      </p:sp>
      <p:sp>
        <p:nvSpPr>
          <p:cNvPr id="362" name="CasellaDiTesto 361">
            <a:extLst>
              <a:ext uri="{FF2B5EF4-FFF2-40B4-BE49-F238E27FC236}">
                <a16:creationId xmlns:a16="http://schemas.microsoft.com/office/drawing/2014/main" id="{4FB341E2-6952-4D44-B0F8-D9301BB88E81}"/>
              </a:ext>
            </a:extLst>
          </p:cNvPr>
          <p:cNvSpPr txBox="1"/>
          <p:nvPr/>
        </p:nvSpPr>
        <p:spPr>
          <a:xfrm>
            <a:off x="14505152" y="2529486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20</a:t>
            </a:r>
          </a:p>
        </p:txBody>
      </p:sp>
      <p:sp>
        <p:nvSpPr>
          <p:cNvPr id="363" name="CasellaDiTesto 362">
            <a:extLst>
              <a:ext uri="{FF2B5EF4-FFF2-40B4-BE49-F238E27FC236}">
                <a16:creationId xmlns:a16="http://schemas.microsoft.com/office/drawing/2014/main" id="{7C60555A-9033-41EE-BC2B-21726E9A5970}"/>
              </a:ext>
            </a:extLst>
          </p:cNvPr>
          <p:cNvSpPr txBox="1"/>
          <p:nvPr/>
        </p:nvSpPr>
        <p:spPr>
          <a:xfrm>
            <a:off x="15069335" y="2961299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21</a:t>
            </a:r>
          </a:p>
        </p:txBody>
      </p:sp>
      <p:sp>
        <p:nvSpPr>
          <p:cNvPr id="364" name="CasellaDiTesto 363">
            <a:extLst>
              <a:ext uri="{FF2B5EF4-FFF2-40B4-BE49-F238E27FC236}">
                <a16:creationId xmlns:a16="http://schemas.microsoft.com/office/drawing/2014/main" id="{34C38A3D-140D-4E4F-80A2-1BB1EC125A8E}"/>
              </a:ext>
            </a:extLst>
          </p:cNvPr>
          <p:cNvSpPr txBox="1"/>
          <p:nvPr/>
        </p:nvSpPr>
        <p:spPr>
          <a:xfrm>
            <a:off x="14610794" y="3498312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22</a:t>
            </a:r>
          </a:p>
        </p:txBody>
      </p:sp>
      <p:sp>
        <p:nvSpPr>
          <p:cNvPr id="365" name="CasellaDiTesto 364">
            <a:extLst>
              <a:ext uri="{FF2B5EF4-FFF2-40B4-BE49-F238E27FC236}">
                <a16:creationId xmlns:a16="http://schemas.microsoft.com/office/drawing/2014/main" id="{9240E24F-4423-4875-97A7-FD42D6C77E0F}"/>
              </a:ext>
            </a:extLst>
          </p:cNvPr>
          <p:cNvSpPr txBox="1"/>
          <p:nvPr/>
        </p:nvSpPr>
        <p:spPr>
          <a:xfrm>
            <a:off x="14101159" y="2996190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23</a:t>
            </a:r>
          </a:p>
        </p:txBody>
      </p:sp>
      <p:sp>
        <p:nvSpPr>
          <p:cNvPr id="367" name="CasellaDiTesto 366">
            <a:extLst>
              <a:ext uri="{FF2B5EF4-FFF2-40B4-BE49-F238E27FC236}">
                <a16:creationId xmlns:a16="http://schemas.microsoft.com/office/drawing/2014/main" id="{571A1F12-E205-4CED-8473-AA0E11937155}"/>
              </a:ext>
            </a:extLst>
          </p:cNvPr>
          <p:cNvSpPr txBox="1"/>
          <p:nvPr/>
        </p:nvSpPr>
        <p:spPr>
          <a:xfrm>
            <a:off x="13639902" y="3513889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24</a:t>
            </a:r>
          </a:p>
        </p:txBody>
      </p:sp>
      <p:sp>
        <p:nvSpPr>
          <p:cNvPr id="368" name="CasellaDiTesto 367">
            <a:extLst>
              <a:ext uri="{FF2B5EF4-FFF2-40B4-BE49-F238E27FC236}">
                <a16:creationId xmlns:a16="http://schemas.microsoft.com/office/drawing/2014/main" id="{7B767829-5C0C-4620-BD04-EB576EB8F543}"/>
              </a:ext>
            </a:extLst>
          </p:cNvPr>
          <p:cNvSpPr txBox="1"/>
          <p:nvPr/>
        </p:nvSpPr>
        <p:spPr>
          <a:xfrm>
            <a:off x="13181073" y="3999789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25</a:t>
            </a:r>
          </a:p>
        </p:txBody>
      </p:sp>
      <p:sp>
        <p:nvSpPr>
          <p:cNvPr id="369" name="CasellaDiTesto 368">
            <a:extLst>
              <a:ext uri="{FF2B5EF4-FFF2-40B4-BE49-F238E27FC236}">
                <a16:creationId xmlns:a16="http://schemas.microsoft.com/office/drawing/2014/main" id="{E27B5602-ACC6-4483-93AA-CDC122EB8987}"/>
              </a:ext>
            </a:extLst>
          </p:cNvPr>
          <p:cNvSpPr txBox="1"/>
          <p:nvPr/>
        </p:nvSpPr>
        <p:spPr>
          <a:xfrm>
            <a:off x="12649297" y="3454028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26</a:t>
            </a:r>
          </a:p>
        </p:txBody>
      </p:sp>
      <p:sp>
        <p:nvSpPr>
          <p:cNvPr id="370" name="CasellaDiTesto 369">
            <a:extLst>
              <a:ext uri="{FF2B5EF4-FFF2-40B4-BE49-F238E27FC236}">
                <a16:creationId xmlns:a16="http://schemas.microsoft.com/office/drawing/2014/main" id="{67311F3C-3086-4677-91D9-3F9C4F604A5C}"/>
              </a:ext>
            </a:extLst>
          </p:cNvPr>
          <p:cNvSpPr txBox="1"/>
          <p:nvPr/>
        </p:nvSpPr>
        <p:spPr>
          <a:xfrm>
            <a:off x="12198213" y="3990570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27</a:t>
            </a:r>
          </a:p>
        </p:txBody>
      </p:sp>
      <p:sp>
        <p:nvSpPr>
          <p:cNvPr id="371" name="CasellaDiTesto 370">
            <a:extLst>
              <a:ext uri="{FF2B5EF4-FFF2-40B4-BE49-F238E27FC236}">
                <a16:creationId xmlns:a16="http://schemas.microsoft.com/office/drawing/2014/main" id="{9D9227C3-27DA-481E-95CC-898CD4489E78}"/>
              </a:ext>
            </a:extLst>
          </p:cNvPr>
          <p:cNvSpPr txBox="1"/>
          <p:nvPr/>
        </p:nvSpPr>
        <p:spPr>
          <a:xfrm>
            <a:off x="11649874" y="3501162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28</a:t>
            </a:r>
          </a:p>
        </p:txBody>
      </p:sp>
      <p:sp>
        <p:nvSpPr>
          <p:cNvPr id="376" name="Freccia a destra 375">
            <a:extLst>
              <a:ext uri="{FF2B5EF4-FFF2-40B4-BE49-F238E27FC236}">
                <a16:creationId xmlns:a16="http://schemas.microsoft.com/office/drawing/2014/main" id="{C45DCAE0-2E76-4BD6-BD92-A2479C5B7B50}"/>
              </a:ext>
            </a:extLst>
          </p:cNvPr>
          <p:cNvSpPr/>
          <p:nvPr/>
        </p:nvSpPr>
        <p:spPr>
          <a:xfrm rot="8252203">
            <a:off x="11256860" y="415359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7" name="Freccia a destra 376">
            <a:extLst>
              <a:ext uri="{FF2B5EF4-FFF2-40B4-BE49-F238E27FC236}">
                <a16:creationId xmlns:a16="http://schemas.microsoft.com/office/drawing/2014/main" id="{4987DB7F-8471-436F-92E3-75D9BC6C079A}"/>
              </a:ext>
            </a:extLst>
          </p:cNvPr>
          <p:cNvSpPr/>
          <p:nvPr/>
        </p:nvSpPr>
        <p:spPr>
          <a:xfrm rot="2598154">
            <a:off x="10961448" y="198590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8" name="Freccia angolare bidirezionale 377">
            <a:extLst>
              <a:ext uri="{FF2B5EF4-FFF2-40B4-BE49-F238E27FC236}">
                <a16:creationId xmlns:a16="http://schemas.microsoft.com/office/drawing/2014/main" id="{CAE1A05B-9545-4B23-A5EE-BF0A875A2784}"/>
              </a:ext>
            </a:extLst>
          </p:cNvPr>
          <p:cNvSpPr/>
          <p:nvPr/>
        </p:nvSpPr>
        <p:spPr>
          <a:xfrm rot="8061845">
            <a:off x="10545254" y="8136731"/>
            <a:ext cx="412144" cy="403097"/>
          </a:xfrm>
          <a:prstGeom prst="leftUp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9" name="Freccia a destra 378">
            <a:extLst>
              <a:ext uri="{FF2B5EF4-FFF2-40B4-BE49-F238E27FC236}">
                <a16:creationId xmlns:a16="http://schemas.microsoft.com/office/drawing/2014/main" id="{C07134F9-87EA-4E89-B9F9-9AFE3695B08D}"/>
              </a:ext>
            </a:extLst>
          </p:cNvPr>
          <p:cNvSpPr/>
          <p:nvPr/>
        </p:nvSpPr>
        <p:spPr>
          <a:xfrm rot="2647951">
            <a:off x="13930264" y="876776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0" name="Freccia a destra 379">
            <a:extLst>
              <a:ext uri="{FF2B5EF4-FFF2-40B4-BE49-F238E27FC236}">
                <a16:creationId xmlns:a16="http://schemas.microsoft.com/office/drawing/2014/main" id="{76F8B5A6-6380-4B89-BB6D-AE3E5EE3A9E0}"/>
              </a:ext>
            </a:extLst>
          </p:cNvPr>
          <p:cNvSpPr/>
          <p:nvPr/>
        </p:nvSpPr>
        <p:spPr>
          <a:xfrm rot="16200000">
            <a:off x="10038982" y="1094287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1" name="Freccia a destra 380">
            <a:extLst>
              <a:ext uri="{FF2B5EF4-FFF2-40B4-BE49-F238E27FC236}">
                <a16:creationId xmlns:a16="http://schemas.microsoft.com/office/drawing/2014/main" id="{E9E31B61-6E90-4916-B2C8-2AE45C8A7126}"/>
              </a:ext>
            </a:extLst>
          </p:cNvPr>
          <p:cNvSpPr/>
          <p:nvPr/>
        </p:nvSpPr>
        <p:spPr>
          <a:xfrm rot="2750850">
            <a:off x="12050284" y="686438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2" name="Freccia a destra 381">
            <a:extLst>
              <a:ext uri="{FF2B5EF4-FFF2-40B4-BE49-F238E27FC236}">
                <a16:creationId xmlns:a16="http://schemas.microsoft.com/office/drawing/2014/main" id="{26D4DD2B-8B53-4AF5-8696-9951FCECED9D}"/>
              </a:ext>
            </a:extLst>
          </p:cNvPr>
          <p:cNvSpPr/>
          <p:nvPr/>
        </p:nvSpPr>
        <p:spPr>
          <a:xfrm rot="18776797">
            <a:off x="11985190" y="960973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3" name="Freccia a destra 382">
            <a:extLst>
              <a:ext uri="{FF2B5EF4-FFF2-40B4-BE49-F238E27FC236}">
                <a16:creationId xmlns:a16="http://schemas.microsoft.com/office/drawing/2014/main" id="{CEE976E6-B510-42BD-BA57-FCBF57E9FDED}"/>
              </a:ext>
            </a:extLst>
          </p:cNvPr>
          <p:cNvSpPr/>
          <p:nvPr/>
        </p:nvSpPr>
        <p:spPr>
          <a:xfrm rot="10800000">
            <a:off x="11155172" y="558882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4" name="CasellaDiTesto 383">
            <a:extLst>
              <a:ext uri="{FF2B5EF4-FFF2-40B4-BE49-F238E27FC236}">
                <a16:creationId xmlns:a16="http://schemas.microsoft.com/office/drawing/2014/main" id="{0D3C8623-E673-4E74-9B29-D2E966688CE8}"/>
              </a:ext>
            </a:extLst>
          </p:cNvPr>
          <p:cNvSpPr txBox="1"/>
          <p:nvPr/>
        </p:nvSpPr>
        <p:spPr>
          <a:xfrm>
            <a:off x="10061786" y="5687652"/>
            <a:ext cx="7453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Flat Brush" panose="00000400000000000000" pitchFamily="2" charset="0"/>
              </a:rPr>
              <a:t>30</a:t>
            </a:r>
          </a:p>
        </p:txBody>
      </p:sp>
      <p:sp>
        <p:nvSpPr>
          <p:cNvPr id="385" name="Freccia a destra 384">
            <a:extLst>
              <a:ext uri="{FF2B5EF4-FFF2-40B4-BE49-F238E27FC236}">
                <a16:creationId xmlns:a16="http://schemas.microsoft.com/office/drawing/2014/main" id="{9DA43B65-DD58-4C5E-BEBC-5D7399E06048}"/>
              </a:ext>
            </a:extLst>
          </p:cNvPr>
          <p:cNvSpPr/>
          <p:nvPr/>
        </p:nvSpPr>
        <p:spPr>
          <a:xfrm>
            <a:off x="3519673" y="578814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6" name="Freccia a destra 385">
            <a:extLst>
              <a:ext uri="{FF2B5EF4-FFF2-40B4-BE49-F238E27FC236}">
                <a16:creationId xmlns:a16="http://schemas.microsoft.com/office/drawing/2014/main" id="{517BF65D-3C68-4C1F-8BDA-6DC244629AFC}"/>
              </a:ext>
            </a:extLst>
          </p:cNvPr>
          <p:cNvSpPr/>
          <p:nvPr/>
        </p:nvSpPr>
        <p:spPr>
          <a:xfrm rot="5400000">
            <a:off x="5042852" y="578058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7" name="Freccia a destra 386">
            <a:extLst>
              <a:ext uri="{FF2B5EF4-FFF2-40B4-BE49-F238E27FC236}">
                <a16:creationId xmlns:a16="http://schemas.microsoft.com/office/drawing/2014/main" id="{3B617BF7-8E9B-4186-840E-7EA60841471D}"/>
              </a:ext>
            </a:extLst>
          </p:cNvPr>
          <p:cNvSpPr/>
          <p:nvPr/>
        </p:nvSpPr>
        <p:spPr>
          <a:xfrm>
            <a:off x="6606179" y="585809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8" name="Freccia a destra 387">
            <a:extLst>
              <a:ext uri="{FF2B5EF4-FFF2-40B4-BE49-F238E27FC236}">
                <a16:creationId xmlns:a16="http://schemas.microsoft.com/office/drawing/2014/main" id="{558640C3-3CE6-460D-B9BB-656D7B1BAF6D}"/>
              </a:ext>
            </a:extLst>
          </p:cNvPr>
          <p:cNvSpPr/>
          <p:nvPr/>
        </p:nvSpPr>
        <p:spPr>
          <a:xfrm rot="5400000">
            <a:off x="7356800" y="587769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9" name="Freccia a destra 388">
            <a:extLst>
              <a:ext uri="{FF2B5EF4-FFF2-40B4-BE49-F238E27FC236}">
                <a16:creationId xmlns:a16="http://schemas.microsoft.com/office/drawing/2014/main" id="{18FBE3B2-A6A1-4BAA-87FB-2003A0FFD31E}"/>
              </a:ext>
            </a:extLst>
          </p:cNvPr>
          <p:cNvSpPr/>
          <p:nvPr/>
        </p:nvSpPr>
        <p:spPr>
          <a:xfrm rot="16200000">
            <a:off x="8139159" y="582315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0" name="Freccia a destra 389">
            <a:extLst>
              <a:ext uri="{FF2B5EF4-FFF2-40B4-BE49-F238E27FC236}">
                <a16:creationId xmlns:a16="http://schemas.microsoft.com/office/drawing/2014/main" id="{1F6CCBB7-C988-4BDE-9D8C-E7E0DE2D0F97}"/>
              </a:ext>
            </a:extLst>
          </p:cNvPr>
          <p:cNvSpPr/>
          <p:nvPr/>
        </p:nvSpPr>
        <p:spPr>
          <a:xfrm>
            <a:off x="5149473" y="1111989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1" name="Freccia a destra 390">
            <a:extLst>
              <a:ext uri="{FF2B5EF4-FFF2-40B4-BE49-F238E27FC236}">
                <a16:creationId xmlns:a16="http://schemas.microsoft.com/office/drawing/2014/main" id="{A79B39A9-AFFA-4B93-B2BC-1508CE440EE7}"/>
              </a:ext>
            </a:extLst>
          </p:cNvPr>
          <p:cNvSpPr/>
          <p:nvPr/>
        </p:nvSpPr>
        <p:spPr>
          <a:xfrm rot="16200000">
            <a:off x="6640121" y="1110783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2" name="CasellaDiTesto 391">
            <a:extLst>
              <a:ext uri="{FF2B5EF4-FFF2-40B4-BE49-F238E27FC236}">
                <a16:creationId xmlns:a16="http://schemas.microsoft.com/office/drawing/2014/main" id="{91E75D2D-5FB2-4595-84A3-392299A122BD}"/>
              </a:ext>
            </a:extLst>
          </p:cNvPr>
          <p:cNvSpPr txBox="1"/>
          <p:nvPr/>
        </p:nvSpPr>
        <p:spPr>
          <a:xfrm>
            <a:off x="3567312" y="10275461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</a:t>
            </a:r>
          </a:p>
        </p:txBody>
      </p:sp>
      <p:sp>
        <p:nvSpPr>
          <p:cNvPr id="393" name="CasellaDiTesto 392">
            <a:extLst>
              <a:ext uri="{FF2B5EF4-FFF2-40B4-BE49-F238E27FC236}">
                <a16:creationId xmlns:a16="http://schemas.microsoft.com/office/drawing/2014/main" id="{10748469-2779-4F1F-9F35-6BC7331A1E34}"/>
              </a:ext>
            </a:extLst>
          </p:cNvPr>
          <p:cNvSpPr txBox="1"/>
          <p:nvPr/>
        </p:nvSpPr>
        <p:spPr>
          <a:xfrm>
            <a:off x="3553693" y="9512958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</a:t>
            </a:r>
          </a:p>
        </p:txBody>
      </p:sp>
      <p:sp>
        <p:nvSpPr>
          <p:cNvPr id="398" name="CasellaDiTesto 397">
            <a:extLst>
              <a:ext uri="{FF2B5EF4-FFF2-40B4-BE49-F238E27FC236}">
                <a16:creationId xmlns:a16="http://schemas.microsoft.com/office/drawing/2014/main" id="{95C85412-3074-4579-807D-22447283C95C}"/>
              </a:ext>
            </a:extLst>
          </p:cNvPr>
          <p:cNvSpPr txBox="1"/>
          <p:nvPr/>
        </p:nvSpPr>
        <p:spPr>
          <a:xfrm>
            <a:off x="3522177" y="8771345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3</a:t>
            </a:r>
          </a:p>
        </p:txBody>
      </p:sp>
      <p:sp>
        <p:nvSpPr>
          <p:cNvPr id="421" name="CasellaDiTesto 420">
            <a:extLst>
              <a:ext uri="{FF2B5EF4-FFF2-40B4-BE49-F238E27FC236}">
                <a16:creationId xmlns:a16="http://schemas.microsoft.com/office/drawing/2014/main" id="{88A3243C-8232-49C0-836D-2C2BDA98E619}"/>
              </a:ext>
            </a:extLst>
          </p:cNvPr>
          <p:cNvSpPr txBox="1"/>
          <p:nvPr/>
        </p:nvSpPr>
        <p:spPr>
          <a:xfrm>
            <a:off x="3496406" y="7993530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4</a:t>
            </a:r>
          </a:p>
        </p:txBody>
      </p:sp>
      <p:sp>
        <p:nvSpPr>
          <p:cNvPr id="422" name="CasellaDiTesto 421">
            <a:extLst>
              <a:ext uri="{FF2B5EF4-FFF2-40B4-BE49-F238E27FC236}">
                <a16:creationId xmlns:a16="http://schemas.microsoft.com/office/drawing/2014/main" id="{76BB798E-9CF1-4190-B907-D79F4F588FCC}"/>
              </a:ext>
            </a:extLst>
          </p:cNvPr>
          <p:cNvSpPr txBox="1"/>
          <p:nvPr/>
        </p:nvSpPr>
        <p:spPr>
          <a:xfrm>
            <a:off x="3483627" y="7233663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5</a:t>
            </a:r>
          </a:p>
        </p:txBody>
      </p:sp>
      <p:sp>
        <p:nvSpPr>
          <p:cNvPr id="423" name="CasellaDiTesto 422">
            <a:extLst>
              <a:ext uri="{FF2B5EF4-FFF2-40B4-BE49-F238E27FC236}">
                <a16:creationId xmlns:a16="http://schemas.microsoft.com/office/drawing/2014/main" id="{571DA9F8-170C-4FF1-8DAB-821513CAD5DB}"/>
              </a:ext>
            </a:extLst>
          </p:cNvPr>
          <p:cNvSpPr txBox="1"/>
          <p:nvPr/>
        </p:nvSpPr>
        <p:spPr>
          <a:xfrm>
            <a:off x="3478864" y="6472993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6</a:t>
            </a:r>
          </a:p>
        </p:txBody>
      </p:sp>
      <p:sp>
        <p:nvSpPr>
          <p:cNvPr id="425" name="CasellaDiTesto 424">
            <a:extLst>
              <a:ext uri="{FF2B5EF4-FFF2-40B4-BE49-F238E27FC236}">
                <a16:creationId xmlns:a16="http://schemas.microsoft.com/office/drawing/2014/main" id="{335C82A4-4D77-4F4A-8D11-8DD93BD6200A}"/>
              </a:ext>
            </a:extLst>
          </p:cNvPr>
          <p:cNvSpPr txBox="1"/>
          <p:nvPr/>
        </p:nvSpPr>
        <p:spPr>
          <a:xfrm>
            <a:off x="4255222" y="5680213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8</a:t>
            </a:r>
          </a:p>
        </p:txBody>
      </p:sp>
      <p:sp>
        <p:nvSpPr>
          <p:cNvPr id="426" name="CasellaDiTesto 425">
            <a:extLst>
              <a:ext uri="{FF2B5EF4-FFF2-40B4-BE49-F238E27FC236}">
                <a16:creationId xmlns:a16="http://schemas.microsoft.com/office/drawing/2014/main" id="{E9610DE2-FDCB-4387-9370-9824D7EC1360}"/>
              </a:ext>
            </a:extLst>
          </p:cNvPr>
          <p:cNvSpPr txBox="1"/>
          <p:nvPr/>
        </p:nvSpPr>
        <p:spPr>
          <a:xfrm>
            <a:off x="4983872" y="6435083"/>
            <a:ext cx="519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10</a:t>
            </a:r>
          </a:p>
        </p:txBody>
      </p:sp>
      <p:sp>
        <p:nvSpPr>
          <p:cNvPr id="427" name="CasellaDiTesto 426">
            <a:extLst>
              <a:ext uri="{FF2B5EF4-FFF2-40B4-BE49-F238E27FC236}">
                <a16:creationId xmlns:a16="http://schemas.microsoft.com/office/drawing/2014/main" id="{0283A7E1-B0AB-4164-8F31-85A862CE1197}"/>
              </a:ext>
            </a:extLst>
          </p:cNvPr>
          <p:cNvSpPr txBox="1"/>
          <p:nvPr/>
        </p:nvSpPr>
        <p:spPr>
          <a:xfrm>
            <a:off x="4983439" y="7178091"/>
            <a:ext cx="519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11</a:t>
            </a:r>
          </a:p>
        </p:txBody>
      </p:sp>
      <p:sp>
        <p:nvSpPr>
          <p:cNvPr id="428" name="CasellaDiTesto 427">
            <a:extLst>
              <a:ext uri="{FF2B5EF4-FFF2-40B4-BE49-F238E27FC236}">
                <a16:creationId xmlns:a16="http://schemas.microsoft.com/office/drawing/2014/main" id="{4A39531C-9A43-43C0-B9C3-74B416D14BA4}"/>
              </a:ext>
            </a:extLst>
          </p:cNvPr>
          <p:cNvSpPr txBox="1"/>
          <p:nvPr/>
        </p:nvSpPr>
        <p:spPr>
          <a:xfrm>
            <a:off x="5002361" y="7941079"/>
            <a:ext cx="519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12</a:t>
            </a:r>
          </a:p>
        </p:txBody>
      </p:sp>
      <p:sp>
        <p:nvSpPr>
          <p:cNvPr id="429" name="CasellaDiTesto 428">
            <a:extLst>
              <a:ext uri="{FF2B5EF4-FFF2-40B4-BE49-F238E27FC236}">
                <a16:creationId xmlns:a16="http://schemas.microsoft.com/office/drawing/2014/main" id="{AA119BDB-3FE8-4CCC-9B94-3E206B1397A2}"/>
              </a:ext>
            </a:extLst>
          </p:cNvPr>
          <p:cNvSpPr txBox="1"/>
          <p:nvPr/>
        </p:nvSpPr>
        <p:spPr>
          <a:xfrm>
            <a:off x="5004138" y="8723433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13</a:t>
            </a:r>
          </a:p>
        </p:txBody>
      </p:sp>
      <p:sp>
        <p:nvSpPr>
          <p:cNvPr id="430" name="CasellaDiTesto 429">
            <a:extLst>
              <a:ext uri="{FF2B5EF4-FFF2-40B4-BE49-F238E27FC236}">
                <a16:creationId xmlns:a16="http://schemas.microsoft.com/office/drawing/2014/main" id="{1EE0838C-0B62-4203-94C4-EC2FFEAC4793}"/>
              </a:ext>
            </a:extLst>
          </p:cNvPr>
          <p:cNvSpPr txBox="1"/>
          <p:nvPr/>
        </p:nvSpPr>
        <p:spPr>
          <a:xfrm>
            <a:off x="5020566" y="9478330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14</a:t>
            </a:r>
          </a:p>
        </p:txBody>
      </p:sp>
      <p:sp>
        <p:nvSpPr>
          <p:cNvPr id="431" name="CasellaDiTesto 430">
            <a:extLst>
              <a:ext uri="{FF2B5EF4-FFF2-40B4-BE49-F238E27FC236}">
                <a16:creationId xmlns:a16="http://schemas.microsoft.com/office/drawing/2014/main" id="{94C1BB21-0570-4140-B089-D47584B7E041}"/>
              </a:ext>
            </a:extLst>
          </p:cNvPr>
          <p:cNvSpPr txBox="1"/>
          <p:nvPr/>
        </p:nvSpPr>
        <p:spPr>
          <a:xfrm>
            <a:off x="5020970" y="10255703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15</a:t>
            </a:r>
          </a:p>
        </p:txBody>
      </p:sp>
      <p:sp>
        <p:nvSpPr>
          <p:cNvPr id="433" name="CasellaDiTesto 432">
            <a:extLst>
              <a:ext uri="{FF2B5EF4-FFF2-40B4-BE49-F238E27FC236}">
                <a16:creationId xmlns:a16="http://schemas.microsoft.com/office/drawing/2014/main" id="{965BA210-D922-45E3-992B-D763BDB505E4}"/>
              </a:ext>
            </a:extLst>
          </p:cNvPr>
          <p:cNvSpPr txBox="1"/>
          <p:nvPr/>
        </p:nvSpPr>
        <p:spPr>
          <a:xfrm>
            <a:off x="5794627" y="11030570"/>
            <a:ext cx="54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17</a:t>
            </a:r>
          </a:p>
        </p:txBody>
      </p:sp>
      <p:sp>
        <p:nvSpPr>
          <p:cNvPr id="434" name="CasellaDiTesto 433">
            <a:extLst>
              <a:ext uri="{FF2B5EF4-FFF2-40B4-BE49-F238E27FC236}">
                <a16:creationId xmlns:a16="http://schemas.microsoft.com/office/drawing/2014/main" id="{6CBBD86E-7E20-4BBD-B6AC-367109351F5A}"/>
              </a:ext>
            </a:extLst>
          </p:cNvPr>
          <p:cNvSpPr txBox="1"/>
          <p:nvPr/>
        </p:nvSpPr>
        <p:spPr>
          <a:xfrm>
            <a:off x="6539963" y="10265946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19</a:t>
            </a:r>
          </a:p>
        </p:txBody>
      </p:sp>
      <p:sp>
        <p:nvSpPr>
          <p:cNvPr id="435" name="CasellaDiTesto 434">
            <a:extLst>
              <a:ext uri="{FF2B5EF4-FFF2-40B4-BE49-F238E27FC236}">
                <a16:creationId xmlns:a16="http://schemas.microsoft.com/office/drawing/2014/main" id="{464D2B96-6519-4568-BA7D-5E9E57DAFEE9}"/>
              </a:ext>
            </a:extLst>
          </p:cNvPr>
          <p:cNvSpPr txBox="1"/>
          <p:nvPr/>
        </p:nvSpPr>
        <p:spPr>
          <a:xfrm>
            <a:off x="6520018" y="9503491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20</a:t>
            </a:r>
          </a:p>
        </p:txBody>
      </p:sp>
      <p:sp>
        <p:nvSpPr>
          <p:cNvPr id="436" name="CasellaDiTesto 435">
            <a:extLst>
              <a:ext uri="{FF2B5EF4-FFF2-40B4-BE49-F238E27FC236}">
                <a16:creationId xmlns:a16="http://schemas.microsoft.com/office/drawing/2014/main" id="{7839C793-CE78-448D-A1B9-2A8398EC50B3}"/>
              </a:ext>
            </a:extLst>
          </p:cNvPr>
          <p:cNvSpPr txBox="1"/>
          <p:nvPr/>
        </p:nvSpPr>
        <p:spPr>
          <a:xfrm>
            <a:off x="6512931" y="8771345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21</a:t>
            </a:r>
          </a:p>
        </p:txBody>
      </p:sp>
      <p:sp>
        <p:nvSpPr>
          <p:cNvPr id="437" name="CasellaDiTesto 436">
            <a:extLst>
              <a:ext uri="{FF2B5EF4-FFF2-40B4-BE49-F238E27FC236}">
                <a16:creationId xmlns:a16="http://schemas.microsoft.com/office/drawing/2014/main" id="{ACD36B4C-D309-484E-8E26-81D40C1BF8CB}"/>
              </a:ext>
            </a:extLst>
          </p:cNvPr>
          <p:cNvSpPr txBox="1"/>
          <p:nvPr/>
        </p:nvSpPr>
        <p:spPr>
          <a:xfrm>
            <a:off x="6536548" y="8001523"/>
            <a:ext cx="520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22</a:t>
            </a:r>
          </a:p>
        </p:txBody>
      </p:sp>
      <p:sp>
        <p:nvSpPr>
          <p:cNvPr id="438" name="CasellaDiTesto 437">
            <a:extLst>
              <a:ext uri="{FF2B5EF4-FFF2-40B4-BE49-F238E27FC236}">
                <a16:creationId xmlns:a16="http://schemas.microsoft.com/office/drawing/2014/main" id="{B7183651-7649-4B61-B06C-4A6AB2C60167}"/>
              </a:ext>
            </a:extLst>
          </p:cNvPr>
          <p:cNvSpPr txBox="1"/>
          <p:nvPr/>
        </p:nvSpPr>
        <p:spPr>
          <a:xfrm>
            <a:off x="6541065" y="7239017"/>
            <a:ext cx="501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23</a:t>
            </a:r>
          </a:p>
        </p:txBody>
      </p:sp>
      <p:sp>
        <p:nvSpPr>
          <p:cNvPr id="439" name="CasellaDiTesto 438">
            <a:extLst>
              <a:ext uri="{FF2B5EF4-FFF2-40B4-BE49-F238E27FC236}">
                <a16:creationId xmlns:a16="http://schemas.microsoft.com/office/drawing/2014/main" id="{23819BB0-1DF2-46DD-B6E9-0BF993F249E7}"/>
              </a:ext>
            </a:extLst>
          </p:cNvPr>
          <p:cNvSpPr txBox="1"/>
          <p:nvPr/>
        </p:nvSpPr>
        <p:spPr>
          <a:xfrm>
            <a:off x="6538537" y="6480611"/>
            <a:ext cx="501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24</a:t>
            </a:r>
          </a:p>
        </p:txBody>
      </p:sp>
      <p:sp>
        <p:nvSpPr>
          <p:cNvPr id="441" name="CasellaDiTesto 440">
            <a:extLst>
              <a:ext uri="{FF2B5EF4-FFF2-40B4-BE49-F238E27FC236}">
                <a16:creationId xmlns:a16="http://schemas.microsoft.com/office/drawing/2014/main" id="{B78E2261-1F95-4BEF-9126-35495C43B566}"/>
              </a:ext>
            </a:extLst>
          </p:cNvPr>
          <p:cNvSpPr txBox="1"/>
          <p:nvPr/>
        </p:nvSpPr>
        <p:spPr>
          <a:xfrm>
            <a:off x="8042840" y="6522035"/>
            <a:ext cx="501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28</a:t>
            </a:r>
          </a:p>
        </p:txBody>
      </p:sp>
      <p:sp>
        <p:nvSpPr>
          <p:cNvPr id="442" name="Freccia a destra 441">
            <a:extLst>
              <a:ext uri="{FF2B5EF4-FFF2-40B4-BE49-F238E27FC236}">
                <a16:creationId xmlns:a16="http://schemas.microsoft.com/office/drawing/2014/main" id="{C6A51434-F58E-48C7-BD1C-50528D2025C1}"/>
              </a:ext>
            </a:extLst>
          </p:cNvPr>
          <p:cNvSpPr/>
          <p:nvPr/>
        </p:nvSpPr>
        <p:spPr>
          <a:xfrm>
            <a:off x="7386691" y="659406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3" name="CasellaDiTesto 442">
            <a:extLst>
              <a:ext uri="{FF2B5EF4-FFF2-40B4-BE49-F238E27FC236}">
                <a16:creationId xmlns:a16="http://schemas.microsoft.com/office/drawing/2014/main" id="{DDE1351B-44EC-4D20-BAE5-D805EF101FC8}"/>
              </a:ext>
            </a:extLst>
          </p:cNvPr>
          <p:cNvSpPr txBox="1"/>
          <p:nvPr/>
        </p:nvSpPr>
        <p:spPr>
          <a:xfrm>
            <a:off x="15042078" y="10885258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</a:t>
            </a:r>
          </a:p>
        </p:txBody>
      </p:sp>
      <p:sp>
        <p:nvSpPr>
          <p:cNvPr id="444" name="CasellaDiTesto 443">
            <a:extLst>
              <a:ext uri="{FF2B5EF4-FFF2-40B4-BE49-F238E27FC236}">
                <a16:creationId xmlns:a16="http://schemas.microsoft.com/office/drawing/2014/main" id="{26E75348-7DC4-4A17-91D9-2DF80245D7C8}"/>
              </a:ext>
            </a:extLst>
          </p:cNvPr>
          <p:cNvSpPr txBox="1"/>
          <p:nvPr/>
        </p:nvSpPr>
        <p:spPr>
          <a:xfrm>
            <a:off x="14332564" y="10874231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</a:t>
            </a:r>
          </a:p>
        </p:txBody>
      </p:sp>
      <p:sp>
        <p:nvSpPr>
          <p:cNvPr id="445" name="CasellaDiTesto 444">
            <a:extLst>
              <a:ext uri="{FF2B5EF4-FFF2-40B4-BE49-F238E27FC236}">
                <a16:creationId xmlns:a16="http://schemas.microsoft.com/office/drawing/2014/main" id="{7BC4844A-7E6D-430A-BCCD-7C20DFC93017}"/>
              </a:ext>
            </a:extLst>
          </p:cNvPr>
          <p:cNvSpPr txBox="1"/>
          <p:nvPr/>
        </p:nvSpPr>
        <p:spPr>
          <a:xfrm>
            <a:off x="13592259" y="10867986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3</a:t>
            </a:r>
          </a:p>
        </p:txBody>
      </p:sp>
      <p:sp>
        <p:nvSpPr>
          <p:cNvPr id="446" name="CasellaDiTesto 445">
            <a:extLst>
              <a:ext uri="{FF2B5EF4-FFF2-40B4-BE49-F238E27FC236}">
                <a16:creationId xmlns:a16="http://schemas.microsoft.com/office/drawing/2014/main" id="{A73A7F13-4557-4CBA-B7CB-69995E8A5CCE}"/>
              </a:ext>
            </a:extLst>
          </p:cNvPr>
          <p:cNvSpPr txBox="1"/>
          <p:nvPr/>
        </p:nvSpPr>
        <p:spPr>
          <a:xfrm>
            <a:off x="12886905" y="10877874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4</a:t>
            </a:r>
          </a:p>
        </p:txBody>
      </p:sp>
      <p:sp>
        <p:nvSpPr>
          <p:cNvPr id="447" name="CasellaDiTesto 446">
            <a:extLst>
              <a:ext uri="{FF2B5EF4-FFF2-40B4-BE49-F238E27FC236}">
                <a16:creationId xmlns:a16="http://schemas.microsoft.com/office/drawing/2014/main" id="{8AB4CE41-1F4D-42A0-8859-42E3F8F6C541}"/>
              </a:ext>
            </a:extLst>
          </p:cNvPr>
          <p:cNvSpPr txBox="1"/>
          <p:nvPr/>
        </p:nvSpPr>
        <p:spPr>
          <a:xfrm>
            <a:off x="12180705" y="10865746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5</a:t>
            </a:r>
          </a:p>
        </p:txBody>
      </p:sp>
      <p:sp>
        <p:nvSpPr>
          <p:cNvPr id="448" name="CasellaDiTesto 447">
            <a:extLst>
              <a:ext uri="{FF2B5EF4-FFF2-40B4-BE49-F238E27FC236}">
                <a16:creationId xmlns:a16="http://schemas.microsoft.com/office/drawing/2014/main" id="{07EB7720-2E79-4FC1-92C1-FDFFA5A9E7DB}"/>
              </a:ext>
            </a:extLst>
          </p:cNvPr>
          <p:cNvSpPr txBox="1"/>
          <p:nvPr/>
        </p:nvSpPr>
        <p:spPr>
          <a:xfrm>
            <a:off x="11470594" y="10872748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6</a:t>
            </a:r>
          </a:p>
        </p:txBody>
      </p:sp>
      <p:sp>
        <p:nvSpPr>
          <p:cNvPr id="450" name="CasellaDiTesto 449">
            <a:extLst>
              <a:ext uri="{FF2B5EF4-FFF2-40B4-BE49-F238E27FC236}">
                <a16:creationId xmlns:a16="http://schemas.microsoft.com/office/drawing/2014/main" id="{A9AD46B0-6C63-4CDE-8E41-519762DC30FD}"/>
              </a:ext>
            </a:extLst>
          </p:cNvPr>
          <p:cNvSpPr txBox="1"/>
          <p:nvPr/>
        </p:nvSpPr>
        <p:spPr>
          <a:xfrm>
            <a:off x="10778784" y="10885257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7</a:t>
            </a:r>
          </a:p>
        </p:txBody>
      </p:sp>
      <p:sp>
        <p:nvSpPr>
          <p:cNvPr id="452" name="CasellaDiTesto 451">
            <a:extLst>
              <a:ext uri="{FF2B5EF4-FFF2-40B4-BE49-F238E27FC236}">
                <a16:creationId xmlns:a16="http://schemas.microsoft.com/office/drawing/2014/main" id="{B7671C43-2D57-4B53-8F77-05BEB9602075}"/>
              </a:ext>
            </a:extLst>
          </p:cNvPr>
          <p:cNvSpPr txBox="1"/>
          <p:nvPr/>
        </p:nvSpPr>
        <p:spPr>
          <a:xfrm>
            <a:off x="10022687" y="10140612"/>
            <a:ext cx="33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9</a:t>
            </a:r>
          </a:p>
        </p:txBody>
      </p:sp>
      <p:sp>
        <p:nvSpPr>
          <p:cNvPr id="453" name="CasellaDiTesto 452">
            <a:extLst>
              <a:ext uri="{FF2B5EF4-FFF2-40B4-BE49-F238E27FC236}">
                <a16:creationId xmlns:a16="http://schemas.microsoft.com/office/drawing/2014/main" id="{0003C192-FB27-411A-BF4C-C564CE22D652}"/>
              </a:ext>
            </a:extLst>
          </p:cNvPr>
          <p:cNvSpPr txBox="1"/>
          <p:nvPr/>
        </p:nvSpPr>
        <p:spPr>
          <a:xfrm>
            <a:off x="9930113" y="9490607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10</a:t>
            </a:r>
          </a:p>
        </p:txBody>
      </p:sp>
      <p:sp>
        <p:nvSpPr>
          <p:cNvPr id="454" name="CasellaDiTesto 453">
            <a:extLst>
              <a:ext uri="{FF2B5EF4-FFF2-40B4-BE49-F238E27FC236}">
                <a16:creationId xmlns:a16="http://schemas.microsoft.com/office/drawing/2014/main" id="{C8BF8E71-ECB5-4E9E-B416-4DB31BFED225}"/>
              </a:ext>
            </a:extLst>
          </p:cNvPr>
          <p:cNvSpPr txBox="1"/>
          <p:nvPr/>
        </p:nvSpPr>
        <p:spPr>
          <a:xfrm>
            <a:off x="9975724" y="8584627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11</a:t>
            </a:r>
          </a:p>
        </p:txBody>
      </p:sp>
      <p:sp>
        <p:nvSpPr>
          <p:cNvPr id="455" name="CasellaDiTesto 454">
            <a:extLst>
              <a:ext uri="{FF2B5EF4-FFF2-40B4-BE49-F238E27FC236}">
                <a16:creationId xmlns:a16="http://schemas.microsoft.com/office/drawing/2014/main" id="{ACBA1C9B-365F-4EF0-A3FF-374E92F27885}"/>
              </a:ext>
            </a:extLst>
          </p:cNvPr>
          <p:cNvSpPr txBox="1"/>
          <p:nvPr/>
        </p:nvSpPr>
        <p:spPr>
          <a:xfrm>
            <a:off x="10914646" y="8617136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13</a:t>
            </a:r>
          </a:p>
        </p:txBody>
      </p:sp>
      <p:sp>
        <p:nvSpPr>
          <p:cNvPr id="456" name="CasellaDiTesto 455">
            <a:extLst>
              <a:ext uri="{FF2B5EF4-FFF2-40B4-BE49-F238E27FC236}">
                <a16:creationId xmlns:a16="http://schemas.microsoft.com/office/drawing/2014/main" id="{B1BBD35A-603D-4221-8077-51C9D9326425}"/>
              </a:ext>
            </a:extLst>
          </p:cNvPr>
          <p:cNvSpPr txBox="1"/>
          <p:nvPr/>
        </p:nvSpPr>
        <p:spPr>
          <a:xfrm>
            <a:off x="11375627" y="9087025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14</a:t>
            </a:r>
          </a:p>
        </p:txBody>
      </p:sp>
      <p:sp>
        <p:nvSpPr>
          <p:cNvPr id="457" name="CasellaDiTesto 456">
            <a:extLst>
              <a:ext uri="{FF2B5EF4-FFF2-40B4-BE49-F238E27FC236}">
                <a16:creationId xmlns:a16="http://schemas.microsoft.com/office/drawing/2014/main" id="{86867F08-D1B7-4354-BEF4-CF295772BD32}"/>
              </a:ext>
            </a:extLst>
          </p:cNvPr>
          <p:cNvSpPr txBox="1"/>
          <p:nvPr/>
        </p:nvSpPr>
        <p:spPr>
          <a:xfrm>
            <a:off x="12369200" y="9058678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16</a:t>
            </a:r>
          </a:p>
        </p:txBody>
      </p:sp>
      <p:sp>
        <p:nvSpPr>
          <p:cNvPr id="458" name="CasellaDiTesto 457">
            <a:extLst>
              <a:ext uri="{FF2B5EF4-FFF2-40B4-BE49-F238E27FC236}">
                <a16:creationId xmlns:a16="http://schemas.microsoft.com/office/drawing/2014/main" id="{90820442-B984-4D93-802E-AE6E5FA5EC85}"/>
              </a:ext>
            </a:extLst>
          </p:cNvPr>
          <p:cNvSpPr txBox="1"/>
          <p:nvPr/>
        </p:nvSpPr>
        <p:spPr>
          <a:xfrm>
            <a:off x="12896266" y="8596922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17</a:t>
            </a:r>
          </a:p>
        </p:txBody>
      </p:sp>
      <p:sp>
        <p:nvSpPr>
          <p:cNvPr id="459" name="CasellaDiTesto 458">
            <a:extLst>
              <a:ext uri="{FF2B5EF4-FFF2-40B4-BE49-F238E27FC236}">
                <a16:creationId xmlns:a16="http://schemas.microsoft.com/office/drawing/2014/main" id="{C8455B02-F60E-4BA7-BE12-910E223C2EA6}"/>
              </a:ext>
            </a:extLst>
          </p:cNvPr>
          <p:cNvSpPr txBox="1"/>
          <p:nvPr/>
        </p:nvSpPr>
        <p:spPr>
          <a:xfrm>
            <a:off x="13360084" y="8155471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18</a:t>
            </a:r>
          </a:p>
        </p:txBody>
      </p:sp>
      <p:sp>
        <p:nvSpPr>
          <p:cNvPr id="460" name="CasellaDiTesto 459">
            <a:extLst>
              <a:ext uri="{FF2B5EF4-FFF2-40B4-BE49-F238E27FC236}">
                <a16:creationId xmlns:a16="http://schemas.microsoft.com/office/drawing/2014/main" id="{306A8C1A-347E-44CD-BE3F-12A6E3D0F39D}"/>
              </a:ext>
            </a:extLst>
          </p:cNvPr>
          <p:cNvSpPr txBox="1"/>
          <p:nvPr/>
        </p:nvSpPr>
        <p:spPr>
          <a:xfrm>
            <a:off x="10980314" y="7629854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13</a:t>
            </a:r>
          </a:p>
        </p:txBody>
      </p:sp>
      <p:sp>
        <p:nvSpPr>
          <p:cNvPr id="461" name="CasellaDiTesto 460">
            <a:extLst>
              <a:ext uri="{FF2B5EF4-FFF2-40B4-BE49-F238E27FC236}">
                <a16:creationId xmlns:a16="http://schemas.microsoft.com/office/drawing/2014/main" id="{D1BDBCCB-1828-4805-8828-DF5E78DCF4D6}"/>
              </a:ext>
            </a:extLst>
          </p:cNvPr>
          <p:cNvSpPr txBox="1"/>
          <p:nvPr/>
        </p:nvSpPr>
        <p:spPr>
          <a:xfrm>
            <a:off x="11450523" y="7219143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14</a:t>
            </a:r>
          </a:p>
        </p:txBody>
      </p:sp>
      <p:sp>
        <p:nvSpPr>
          <p:cNvPr id="462" name="CasellaDiTesto 461">
            <a:extLst>
              <a:ext uri="{FF2B5EF4-FFF2-40B4-BE49-F238E27FC236}">
                <a16:creationId xmlns:a16="http://schemas.microsoft.com/office/drawing/2014/main" id="{2E217412-81C6-4913-B704-98D790EC5BD5}"/>
              </a:ext>
            </a:extLst>
          </p:cNvPr>
          <p:cNvSpPr txBox="1"/>
          <p:nvPr/>
        </p:nvSpPr>
        <p:spPr>
          <a:xfrm>
            <a:off x="12406545" y="7226804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16</a:t>
            </a:r>
          </a:p>
        </p:txBody>
      </p:sp>
      <p:sp>
        <p:nvSpPr>
          <p:cNvPr id="463" name="CasellaDiTesto 462">
            <a:extLst>
              <a:ext uri="{FF2B5EF4-FFF2-40B4-BE49-F238E27FC236}">
                <a16:creationId xmlns:a16="http://schemas.microsoft.com/office/drawing/2014/main" id="{0B7441C3-E8CD-4129-94B0-F60486A1164A}"/>
              </a:ext>
            </a:extLst>
          </p:cNvPr>
          <p:cNvSpPr txBox="1"/>
          <p:nvPr/>
        </p:nvSpPr>
        <p:spPr>
          <a:xfrm>
            <a:off x="12896266" y="7667653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17</a:t>
            </a:r>
          </a:p>
        </p:txBody>
      </p:sp>
      <p:sp>
        <p:nvSpPr>
          <p:cNvPr id="464" name="CasellaDiTesto 463">
            <a:extLst>
              <a:ext uri="{FF2B5EF4-FFF2-40B4-BE49-F238E27FC236}">
                <a16:creationId xmlns:a16="http://schemas.microsoft.com/office/drawing/2014/main" id="{675A7849-B840-4ED2-B20E-F3771A8D7AA5}"/>
              </a:ext>
            </a:extLst>
          </p:cNvPr>
          <p:cNvSpPr txBox="1"/>
          <p:nvPr/>
        </p:nvSpPr>
        <p:spPr>
          <a:xfrm>
            <a:off x="14560192" y="9012063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19</a:t>
            </a:r>
          </a:p>
        </p:txBody>
      </p:sp>
      <p:sp>
        <p:nvSpPr>
          <p:cNvPr id="465" name="CasellaDiTesto 464">
            <a:extLst>
              <a:ext uri="{FF2B5EF4-FFF2-40B4-BE49-F238E27FC236}">
                <a16:creationId xmlns:a16="http://schemas.microsoft.com/office/drawing/2014/main" id="{9D6CE188-402D-4B87-8536-156A385E4EA3}"/>
              </a:ext>
            </a:extLst>
          </p:cNvPr>
          <p:cNvSpPr txBox="1"/>
          <p:nvPr/>
        </p:nvSpPr>
        <p:spPr>
          <a:xfrm>
            <a:off x="15254218" y="9036641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20</a:t>
            </a:r>
          </a:p>
        </p:txBody>
      </p:sp>
      <p:sp>
        <p:nvSpPr>
          <p:cNvPr id="466" name="CasellaDiTesto 465">
            <a:extLst>
              <a:ext uri="{FF2B5EF4-FFF2-40B4-BE49-F238E27FC236}">
                <a16:creationId xmlns:a16="http://schemas.microsoft.com/office/drawing/2014/main" id="{E1961B0D-BC9B-4393-BBD0-E0412A69EB25}"/>
              </a:ext>
            </a:extLst>
          </p:cNvPr>
          <p:cNvSpPr txBox="1"/>
          <p:nvPr/>
        </p:nvSpPr>
        <p:spPr>
          <a:xfrm>
            <a:off x="15241535" y="8379907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21</a:t>
            </a:r>
          </a:p>
        </p:txBody>
      </p:sp>
      <p:sp>
        <p:nvSpPr>
          <p:cNvPr id="467" name="CasellaDiTesto 466">
            <a:extLst>
              <a:ext uri="{FF2B5EF4-FFF2-40B4-BE49-F238E27FC236}">
                <a16:creationId xmlns:a16="http://schemas.microsoft.com/office/drawing/2014/main" id="{DEA4CE45-151D-413F-B09F-536D6449EB67}"/>
              </a:ext>
            </a:extLst>
          </p:cNvPr>
          <p:cNvSpPr txBox="1"/>
          <p:nvPr/>
        </p:nvSpPr>
        <p:spPr>
          <a:xfrm>
            <a:off x="15222737" y="7642328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22</a:t>
            </a:r>
          </a:p>
        </p:txBody>
      </p:sp>
      <p:sp>
        <p:nvSpPr>
          <p:cNvPr id="474" name="CasellaDiTesto 473">
            <a:extLst>
              <a:ext uri="{FF2B5EF4-FFF2-40B4-BE49-F238E27FC236}">
                <a16:creationId xmlns:a16="http://schemas.microsoft.com/office/drawing/2014/main" id="{03AA2605-EB66-45A3-8A63-00AAFC269C63}"/>
              </a:ext>
            </a:extLst>
          </p:cNvPr>
          <p:cNvSpPr txBox="1"/>
          <p:nvPr/>
        </p:nvSpPr>
        <p:spPr>
          <a:xfrm>
            <a:off x="14734059" y="7176761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23</a:t>
            </a:r>
          </a:p>
        </p:txBody>
      </p:sp>
      <p:sp>
        <p:nvSpPr>
          <p:cNvPr id="475" name="CasellaDiTesto 474">
            <a:extLst>
              <a:ext uri="{FF2B5EF4-FFF2-40B4-BE49-F238E27FC236}">
                <a16:creationId xmlns:a16="http://schemas.microsoft.com/office/drawing/2014/main" id="{EF6AB4FC-3CD5-4CF1-8869-016F44015A8D}"/>
              </a:ext>
            </a:extLst>
          </p:cNvPr>
          <p:cNvSpPr txBox="1"/>
          <p:nvPr/>
        </p:nvSpPr>
        <p:spPr>
          <a:xfrm>
            <a:off x="14237778" y="6732633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24</a:t>
            </a:r>
          </a:p>
        </p:txBody>
      </p:sp>
      <p:sp>
        <p:nvSpPr>
          <p:cNvPr id="476" name="CasellaDiTesto 475">
            <a:extLst>
              <a:ext uri="{FF2B5EF4-FFF2-40B4-BE49-F238E27FC236}">
                <a16:creationId xmlns:a16="http://schemas.microsoft.com/office/drawing/2014/main" id="{71A13D75-9306-4C09-97BB-5875270BEA71}"/>
              </a:ext>
            </a:extLst>
          </p:cNvPr>
          <p:cNvSpPr txBox="1"/>
          <p:nvPr/>
        </p:nvSpPr>
        <p:spPr>
          <a:xfrm>
            <a:off x="13741100" y="6296972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25</a:t>
            </a:r>
          </a:p>
        </p:txBody>
      </p:sp>
      <p:sp>
        <p:nvSpPr>
          <p:cNvPr id="477" name="CasellaDiTesto 476">
            <a:extLst>
              <a:ext uri="{FF2B5EF4-FFF2-40B4-BE49-F238E27FC236}">
                <a16:creationId xmlns:a16="http://schemas.microsoft.com/office/drawing/2014/main" id="{A15A5173-0F2B-4277-8848-7B6228F69D15}"/>
              </a:ext>
            </a:extLst>
          </p:cNvPr>
          <p:cNvSpPr txBox="1"/>
          <p:nvPr/>
        </p:nvSpPr>
        <p:spPr>
          <a:xfrm>
            <a:off x="13194520" y="5850434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26</a:t>
            </a:r>
          </a:p>
        </p:txBody>
      </p:sp>
      <p:sp>
        <p:nvSpPr>
          <p:cNvPr id="478" name="CasellaDiTesto 477">
            <a:extLst>
              <a:ext uri="{FF2B5EF4-FFF2-40B4-BE49-F238E27FC236}">
                <a16:creationId xmlns:a16="http://schemas.microsoft.com/office/drawing/2014/main" id="{01D4208E-E690-405D-BD2E-9728DE63E0ED}"/>
              </a:ext>
            </a:extLst>
          </p:cNvPr>
          <p:cNvSpPr txBox="1"/>
          <p:nvPr/>
        </p:nvSpPr>
        <p:spPr>
          <a:xfrm>
            <a:off x="12435088" y="5498363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27</a:t>
            </a:r>
          </a:p>
        </p:txBody>
      </p:sp>
      <p:sp>
        <p:nvSpPr>
          <p:cNvPr id="480" name="CasellaDiTesto 479">
            <a:extLst>
              <a:ext uri="{FF2B5EF4-FFF2-40B4-BE49-F238E27FC236}">
                <a16:creationId xmlns:a16="http://schemas.microsoft.com/office/drawing/2014/main" id="{07FE651F-F61B-49D2-9005-40F2AFCEBDAB}"/>
              </a:ext>
            </a:extLst>
          </p:cNvPr>
          <p:cNvSpPr txBox="1"/>
          <p:nvPr/>
        </p:nvSpPr>
        <p:spPr>
          <a:xfrm>
            <a:off x="11758146" y="5498995"/>
            <a:ext cx="520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lat Brush" panose="00000400000000000000" pitchFamily="2" charset="0"/>
              </a:rPr>
              <a:t>28</a:t>
            </a:r>
          </a:p>
        </p:txBody>
      </p:sp>
      <p:sp>
        <p:nvSpPr>
          <p:cNvPr id="481" name="Ovale 480">
            <a:extLst>
              <a:ext uri="{FF2B5EF4-FFF2-40B4-BE49-F238E27FC236}">
                <a16:creationId xmlns:a16="http://schemas.microsoft.com/office/drawing/2014/main" id="{D656CC77-3A36-46F7-A579-DDF09D499D4B}"/>
              </a:ext>
            </a:extLst>
          </p:cNvPr>
          <p:cNvSpPr/>
          <p:nvPr/>
        </p:nvSpPr>
        <p:spPr>
          <a:xfrm>
            <a:off x="3444659" y="8755942"/>
            <a:ext cx="487565" cy="486065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2" name="Ovale 481">
            <a:extLst>
              <a:ext uri="{FF2B5EF4-FFF2-40B4-BE49-F238E27FC236}">
                <a16:creationId xmlns:a16="http://schemas.microsoft.com/office/drawing/2014/main" id="{5270768E-C53F-4225-83EA-6B2C8F1B0AD2}"/>
              </a:ext>
            </a:extLst>
          </p:cNvPr>
          <p:cNvSpPr/>
          <p:nvPr/>
        </p:nvSpPr>
        <p:spPr>
          <a:xfrm>
            <a:off x="3411159" y="6468369"/>
            <a:ext cx="487565" cy="486065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3" name="Ovale 482">
            <a:extLst>
              <a:ext uri="{FF2B5EF4-FFF2-40B4-BE49-F238E27FC236}">
                <a16:creationId xmlns:a16="http://schemas.microsoft.com/office/drawing/2014/main" id="{AB893458-A2EB-41D4-A13B-B532EE4B13F6}"/>
              </a:ext>
            </a:extLst>
          </p:cNvPr>
          <p:cNvSpPr/>
          <p:nvPr/>
        </p:nvSpPr>
        <p:spPr>
          <a:xfrm>
            <a:off x="4977310" y="6435803"/>
            <a:ext cx="487565" cy="486065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4" name="Ovale 483">
            <a:extLst>
              <a:ext uri="{FF2B5EF4-FFF2-40B4-BE49-F238E27FC236}">
                <a16:creationId xmlns:a16="http://schemas.microsoft.com/office/drawing/2014/main" id="{AEB2A464-48AE-460A-89A6-3C9E63098101}"/>
              </a:ext>
            </a:extLst>
          </p:cNvPr>
          <p:cNvSpPr/>
          <p:nvPr/>
        </p:nvSpPr>
        <p:spPr>
          <a:xfrm>
            <a:off x="4188606" y="5681535"/>
            <a:ext cx="487565" cy="486065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5" name="Ovale 484">
            <a:extLst>
              <a:ext uri="{FF2B5EF4-FFF2-40B4-BE49-F238E27FC236}">
                <a16:creationId xmlns:a16="http://schemas.microsoft.com/office/drawing/2014/main" id="{B7C53BD6-AA04-4C34-85EC-D7738EA96876}"/>
              </a:ext>
            </a:extLst>
          </p:cNvPr>
          <p:cNvSpPr/>
          <p:nvPr/>
        </p:nvSpPr>
        <p:spPr>
          <a:xfrm>
            <a:off x="5015226" y="8710324"/>
            <a:ext cx="487565" cy="486065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6" name="Ovale 485">
            <a:extLst>
              <a:ext uri="{FF2B5EF4-FFF2-40B4-BE49-F238E27FC236}">
                <a16:creationId xmlns:a16="http://schemas.microsoft.com/office/drawing/2014/main" id="{28A30FEF-3560-469F-8196-8F2F5106CA87}"/>
              </a:ext>
            </a:extLst>
          </p:cNvPr>
          <p:cNvSpPr/>
          <p:nvPr/>
        </p:nvSpPr>
        <p:spPr>
          <a:xfrm>
            <a:off x="5818403" y="11021862"/>
            <a:ext cx="487565" cy="486065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7" name="Ovale 486">
            <a:extLst>
              <a:ext uri="{FF2B5EF4-FFF2-40B4-BE49-F238E27FC236}">
                <a16:creationId xmlns:a16="http://schemas.microsoft.com/office/drawing/2014/main" id="{1040982E-0745-44C5-9BA4-1BA4360DD740}"/>
              </a:ext>
            </a:extLst>
          </p:cNvPr>
          <p:cNvSpPr/>
          <p:nvPr/>
        </p:nvSpPr>
        <p:spPr>
          <a:xfrm>
            <a:off x="6544679" y="10268794"/>
            <a:ext cx="487565" cy="486065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8" name="Ovale 487">
            <a:extLst>
              <a:ext uri="{FF2B5EF4-FFF2-40B4-BE49-F238E27FC236}">
                <a16:creationId xmlns:a16="http://schemas.microsoft.com/office/drawing/2014/main" id="{9C291E57-447F-452F-9E47-A48A55569251}"/>
              </a:ext>
            </a:extLst>
          </p:cNvPr>
          <p:cNvSpPr/>
          <p:nvPr/>
        </p:nvSpPr>
        <p:spPr>
          <a:xfrm>
            <a:off x="6523654" y="8770231"/>
            <a:ext cx="487565" cy="486065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89" name="Ovale 488">
            <a:extLst>
              <a:ext uri="{FF2B5EF4-FFF2-40B4-BE49-F238E27FC236}">
                <a16:creationId xmlns:a16="http://schemas.microsoft.com/office/drawing/2014/main" id="{F3942149-EF72-439F-9ADD-6615398CE864}"/>
              </a:ext>
            </a:extLst>
          </p:cNvPr>
          <p:cNvSpPr/>
          <p:nvPr/>
        </p:nvSpPr>
        <p:spPr>
          <a:xfrm>
            <a:off x="6526335" y="6487737"/>
            <a:ext cx="487565" cy="486065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0" name="Ovale 489">
            <a:extLst>
              <a:ext uri="{FF2B5EF4-FFF2-40B4-BE49-F238E27FC236}">
                <a16:creationId xmlns:a16="http://schemas.microsoft.com/office/drawing/2014/main" id="{A5BB2E3C-06DF-4F9A-BF99-45B1D703776C}"/>
              </a:ext>
            </a:extLst>
          </p:cNvPr>
          <p:cNvSpPr/>
          <p:nvPr/>
        </p:nvSpPr>
        <p:spPr>
          <a:xfrm>
            <a:off x="8061452" y="6535672"/>
            <a:ext cx="487565" cy="486065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1" name="Ovale 490">
            <a:extLst>
              <a:ext uri="{FF2B5EF4-FFF2-40B4-BE49-F238E27FC236}">
                <a16:creationId xmlns:a16="http://schemas.microsoft.com/office/drawing/2014/main" id="{03E3612E-6BF7-4F0B-A27C-E58CB6541D30}"/>
              </a:ext>
            </a:extLst>
          </p:cNvPr>
          <p:cNvSpPr/>
          <p:nvPr/>
        </p:nvSpPr>
        <p:spPr>
          <a:xfrm>
            <a:off x="4730600" y="1152701"/>
            <a:ext cx="487565" cy="486065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2" name="Ovale 491">
            <a:extLst>
              <a:ext uri="{FF2B5EF4-FFF2-40B4-BE49-F238E27FC236}">
                <a16:creationId xmlns:a16="http://schemas.microsoft.com/office/drawing/2014/main" id="{AD2C289E-5F91-4309-9C00-C3799AA1ABE5}"/>
              </a:ext>
            </a:extLst>
          </p:cNvPr>
          <p:cNvSpPr/>
          <p:nvPr/>
        </p:nvSpPr>
        <p:spPr>
          <a:xfrm>
            <a:off x="7141915" y="1156851"/>
            <a:ext cx="487565" cy="486065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3" name="Ovale 492">
            <a:extLst>
              <a:ext uri="{FF2B5EF4-FFF2-40B4-BE49-F238E27FC236}">
                <a16:creationId xmlns:a16="http://schemas.microsoft.com/office/drawing/2014/main" id="{DD518616-C394-410E-98E9-99544D7743BF}"/>
              </a:ext>
            </a:extLst>
          </p:cNvPr>
          <p:cNvSpPr/>
          <p:nvPr/>
        </p:nvSpPr>
        <p:spPr>
          <a:xfrm>
            <a:off x="8360120" y="1165708"/>
            <a:ext cx="487565" cy="486065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4" name="Ovale 493">
            <a:extLst>
              <a:ext uri="{FF2B5EF4-FFF2-40B4-BE49-F238E27FC236}">
                <a16:creationId xmlns:a16="http://schemas.microsoft.com/office/drawing/2014/main" id="{95E5BF84-3009-48D3-9B49-646024153277}"/>
              </a:ext>
            </a:extLst>
          </p:cNvPr>
          <p:cNvSpPr/>
          <p:nvPr/>
        </p:nvSpPr>
        <p:spPr>
          <a:xfrm>
            <a:off x="3566830" y="2290242"/>
            <a:ext cx="487565" cy="486065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5" name="Ovale 494">
            <a:extLst>
              <a:ext uri="{FF2B5EF4-FFF2-40B4-BE49-F238E27FC236}">
                <a16:creationId xmlns:a16="http://schemas.microsoft.com/office/drawing/2014/main" id="{43D44450-AD8D-4FA3-821A-B4C25C71867C}"/>
              </a:ext>
            </a:extLst>
          </p:cNvPr>
          <p:cNvSpPr/>
          <p:nvPr/>
        </p:nvSpPr>
        <p:spPr>
          <a:xfrm>
            <a:off x="4126065" y="4034719"/>
            <a:ext cx="487565" cy="486065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6" name="Ovale 495">
            <a:extLst>
              <a:ext uri="{FF2B5EF4-FFF2-40B4-BE49-F238E27FC236}">
                <a16:creationId xmlns:a16="http://schemas.microsoft.com/office/drawing/2014/main" id="{0C3FB200-CACD-4269-BAD4-0201DCE36B46}"/>
              </a:ext>
            </a:extLst>
          </p:cNvPr>
          <p:cNvSpPr/>
          <p:nvPr/>
        </p:nvSpPr>
        <p:spPr>
          <a:xfrm>
            <a:off x="5322855" y="2871865"/>
            <a:ext cx="487565" cy="486065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7" name="Ovale 496">
            <a:extLst>
              <a:ext uri="{FF2B5EF4-FFF2-40B4-BE49-F238E27FC236}">
                <a16:creationId xmlns:a16="http://schemas.microsoft.com/office/drawing/2014/main" id="{4586EB70-CB57-43E7-8BA3-904D9912B4BA}"/>
              </a:ext>
            </a:extLst>
          </p:cNvPr>
          <p:cNvSpPr/>
          <p:nvPr/>
        </p:nvSpPr>
        <p:spPr>
          <a:xfrm>
            <a:off x="7074473" y="3491709"/>
            <a:ext cx="487565" cy="486065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8" name="Ovale 497">
            <a:extLst>
              <a:ext uri="{FF2B5EF4-FFF2-40B4-BE49-F238E27FC236}">
                <a16:creationId xmlns:a16="http://schemas.microsoft.com/office/drawing/2014/main" id="{570A6015-100E-40B8-BA6C-A86F8E2B79A0}"/>
              </a:ext>
            </a:extLst>
          </p:cNvPr>
          <p:cNvSpPr/>
          <p:nvPr/>
        </p:nvSpPr>
        <p:spPr>
          <a:xfrm>
            <a:off x="7778493" y="3519849"/>
            <a:ext cx="487565" cy="486065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499" name="Ovale 498">
            <a:extLst>
              <a:ext uri="{FF2B5EF4-FFF2-40B4-BE49-F238E27FC236}">
                <a16:creationId xmlns:a16="http://schemas.microsoft.com/office/drawing/2014/main" id="{09BA4903-DF89-47C2-B3B4-8DF63AFE9AFE}"/>
              </a:ext>
            </a:extLst>
          </p:cNvPr>
          <p:cNvSpPr/>
          <p:nvPr/>
        </p:nvSpPr>
        <p:spPr>
          <a:xfrm>
            <a:off x="7135219" y="2307292"/>
            <a:ext cx="487565" cy="486065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0" name="Ovale 499">
            <a:extLst>
              <a:ext uri="{FF2B5EF4-FFF2-40B4-BE49-F238E27FC236}">
                <a16:creationId xmlns:a16="http://schemas.microsoft.com/office/drawing/2014/main" id="{8C696F26-EDA5-4B94-9A29-ADB6468329F1}"/>
              </a:ext>
            </a:extLst>
          </p:cNvPr>
          <p:cNvSpPr/>
          <p:nvPr/>
        </p:nvSpPr>
        <p:spPr>
          <a:xfrm>
            <a:off x="5921558" y="2303833"/>
            <a:ext cx="487565" cy="486065"/>
          </a:xfrm>
          <a:prstGeom prst="ellips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1" name="Ovale 500">
            <a:extLst>
              <a:ext uri="{FF2B5EF4-FFF2-40B4-BE49-F238E27FC236}">
                <a16:creationId xmlns:a16="http://schemas.microsoft.com/office/drawing/2014/main" id="{AB58775F-C139-4D8F-979B-FC6E08337444}"/>
              </a:ext>
            </a:extLst>
          </p:cNvPr>
          <p:cNvSpPr/>
          <p:nvPr/>
        </p:nvSpPr>
        <p:spPr>
          <a:xfrm>
            <a:off x="12810745" y="10893036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2" name="Ovale 501">
            <a:extLst>
              <a:ext uri="{FF2B5EF4-FFF2-40B4-BE49-F238E27FC236}">
                <a16:creationId xmlns:a16="http://schemas.microsoft.com/office/drawing/2014/main" id="{9BD9558B-D67A-4FC1-B0D3-D5DF2AEC8A23}"/>
              </a:ext>
            </a:extLst>
          </p:cNvPr>
          <p:cNvSpPr/>
          <p:nvPr/>
        </p:nvSpPr>
        <p:spPr>
          <a:xfrm>
            <a:off x="9952092" y="10153372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3" name="Ovale 502">
            <a:extLst>
              <a:ext uri="{FF2B5EF4-FFF2-40B4-BE49-F238E27FC236}">
                <a16:creationId xmlns:a16="http://schemas.microsoft.com/office/drawing/2014/main" id="{9875B487-79EC-414B-B3A7-6E14AFE3195C}"/>
              </a:ext>
            </a:extLst>
          </p:cNvPr>
          <p:cNvSpPr/>
          <p:nvPr/>
        </p:nvSpPr>
        <p:spPr>
          <a:xfrm>
            <a:off x="10924880" y="8603753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4" name="Ovale 503">
            <a:extLst>
              <a:ext uri="{FF2B5EF4-FFF2-40B4-BE49-F238E27FC236}">
                <a16:creationId xmlns:a16="http://schemas.microsoft.com/office/drawing/2014/main" id="{EDE3D257-DFBD-4BB0-91DF-10847C471C28}"/>
              </a:ext>
            </a:extLst>
          </p:cNvPr>
          <p:cNvSpPr/>
          <p:nvPr/>
        </p:nvSpPr>
        <p:spPr>
          <a:xfrm>
            <a:off x="10971812" y="7647080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5" name="Ovale 504">
            <a:extLst>
              <a:ext uri="{FF2B5EF4-FFF2-40B4-BE49-F238E27FC236}">
                <a16:creationId xmlns:a16="http://schemas.microsoft.com/office/drawing/2014/main" id="{F8F97555-8EF0-4B26-BC54-20E3034E232E}"/>
              </a:ext>
            </a:extLst>
          </p:cNvPr>
          <p:cNvSpPr/>
          <p:nvPr/>
        </p:nvSpPr>
        <p:spPr>
          <a:xfrm>
            <a:off x="12389515" y="9066320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6" name="Ovale 505">
            <a:extLst>
              <a:ext uri="{FF2B5EF4-FFF2-40B4-BE49-F238E27FC236}">
                <a16:creationId xmlns:a16="http://schemas.microsoft.com/office/drawing/2014/main" id="{6C2CC7C7-EB5B-4342-9DDC-2F9EFB4B646A}"/>
              </a:ext>
            </a:extLst>
          </p:cNvPr>
          <p:cNvSpPr/>
          <p:nvPr/>
        </p:nvSpPr>
        <p:spPr>
          <a:xfrm>
            <a:off x="12418710" y="7236706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7" name="Ovale 506">
            <a:extLst>
              <a:ext uri="{FF2B5EF4-FFF2-40B4-BE49-F238E27FC236}">
                <a16:creationId xmlns:a16="http://schemas.microsoft.com/office/drawing/2014/main" id="{92365CD7-BA3B-46AB-89EE-0C12EFA9B854}"/>
              </a:ext>
            </a:extLst>
          </p:cNvPr>
          <p:cNvSpPr/>
          <p:nvPr/>
        </p:nvSpPr>
        <p:spPr>
          <a:xfrm>
            <a:off x="14583656" y="9015128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8" name="Ovale 507">
            <a:extLst>
              <a:ext uri="{FF2B5EF4-FFF2-40B4-BE49-F238E27FC236}">
                <a16:creationId xmlns:a16="http://schemas.microsoft.com/office/drawing/2014/main" id="{087C3D06-7B66-4904-8DB0-20DC379FFEED}"/>
              </a:ext>
            </a:extLst>
          </p:cNvPr>
          <p:cNvSpPr/>
          <p:nvPr/>
        </p:nvSpPr>
        <p:spPr>
          <a:xfrm>
            <a:off x="15211909" y="7645436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09" name="Ovale 508">
            <a:extLst>
              <a:ext uri="{FF2B5EF4-FFF2-40B4-BE49-F238E27FC236}">
                <a16:creationId xmlns:a16="http://schemas.microsoft.com/office/drawing/2014/main" id="{C30814A7-0835-41FE-92B4-293A8D85B5A8}"/>
              </a:ext>
            </a:extLst>
          </p:cNvPr>
          <p:cNvSpPr/>
          <p:nvPr/>
        </p:nvSpPr>
        <p:spPr>
          <a:xfrm>
            <a:off x="12434896" y="5503709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10" name="Ovale 509">
            <a:extLst>
              <a:ext uri="{FF2B5EF4-FFF2-40B4-BE49-F238E27FC236}">
                <a16:creationId xmlns:a16="http://schemas.microsoft.com/office/drawing/2014/main" id="{F5CBED42-FFB2-4E28-97B4-3A6B9F844D4F}"/>
              </a:ext>
            </a:extLst>
          </p:cNvPr>
          <p:cNvSpPr/>
          <p:nvPr/>
        </p:nvSpPr>
        <p:spPr>
          <a:xfrm>
            <a:off x="10692358" y="10869593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11" name="Ovale 510">
            <a:extLst>
              <a:ext uri="{FF2B5EF4-FFF2-40B4-BE49-F238E27FC236}">
                <a16:creationId xmlns:a16="http://schemas.microsoft.com/office/drawing/2014/main" id="{26936941-E7C5-4219-BF56-82808E4BCD45}"/>
              </a:ext>
            </a:extLst>
          </p:cNvPr>
          <p:cNvSpPr/>
          <p:nvPr/>
        </p:nvSpPr>
        <p:spPr>
          <a:xfrm>
            <a:off x="9992289" y="8577946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13" name="Ovale 512">
            <a:extLst>
              <a:ext uri="{FF2B5EF4-FFF2-40B4-BE49-F238E27FC236}">
                <a16:creationId xmlns:a16="http://schemas.microsoft.com/office/drawing/2014/main" id="{8F388E71-6672-46A2-A4FC-26D9EB629804}"/>
              </a:ext>
            </a:extLst>
          </p:cNvPr>
          <p:cNvSpPr/>
          <p:nvPr/>
        </p:nvSpPr>
        <p:spPr>
          <a:xfrm>
            <a:off x="13743500" y="6305878"/>
            <a:ext cx="487565" cy="486065"/>
          </a:xfrm>
          <a:prstGeom prst="ellips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16" name="Ovale 515">
            <a:extLst>
              <a:ext uri="{FF2B5EF4-FFF2-40B4-BE49-F238E27FC236}">
                <a16:creationId xmlns:a16="http://schemas.microsoft.com/office/drawing/2014/main" id="{AE39FD2E-0A5C-4B99-BBBE-DFA08E457442}"/>
              </a:ext>
            </a:extLst>
          </p:cNvPr>
          <p:cNvSpPr/>
          <p:nvPr/>
        </p:nvSpPr>
        <p:spPr>
          <a:xfrm>
            <a:off x="14001154" y="1080313"/>
            <a:ext cx="487565" cy="486065"/>
          </a:xfrm>
          <a:prstGeom prst="ellipse">
            <a:avLst/>
          </a:prstGeom>
          <a:solidFill>
            <a:srgbClr val="0070C0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17" name="Ovale 516">
            <a:extLst>
              <a:ext uri="{FF2B5EF4-FFF2-40B4-BE49-F238E27FC236}">
                <a16:creationId xmlns:a16="http://schemas.microsoft.com/office/drawing/2014/main" id="{E7A15981-4300-400A-B734-367D57F48DEB}"/>
              </a:ext>
            </a:extLst>
          </p:cNvPr>
          <p:cNvSpPr/>
          <p:nvPr/>
        </p:nvSpPr>
        <p:spPr>
          <a:xfrm>
            <a:off x="12093290" y="1107055"/>
            <a:ext cx="487565" cy="486065"/>
          </a:xfrm>
          <a:prstGeom prst="ellipse">
            <a:avLst/>
          </a:prstGeom>
          <a:solidFill>
            <a:srgbClr val="0070C0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18" name="Ovale 517">
            <a:extLst>
              <a:ext uri="{FF2B5EF4-FFF2-40B4-BE49-F238E27FC236}">
                <a16:creationId xmlns:a16="http://schemas.microsoft.com/office/drawing/2014/main" id="{1F0E7AE5-38AB-4CA9-881E-CB2C094C6608}"/>
              </a:ext>
            </a:extLst>
          </p:cNvPr>
          <p:cNvSpPr/>
          <p:nvPr/>
        </p:nvSpPr>
        <p:spPr>
          <a:xfrm>
            <a:off x="11126789" y="2110411"/>
            <a:ext cx="487565" cy="486065"/>
          </a:xfrm>
          <a:prstGeom prst="ellipse">
            <a:avLst/>
          </a:prstGeom>
          <a:solidFill>
            <a:srgbClr val="0070C0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19" name="Ovale 518">
            <a:extLst>
              <a:ext uri="{FF2B5EF4-FFF2-40B4-BE49-F238E27FC236}">
                <a16:creationId xmlns:a16="http://schemas.microsoft.com/office/drawing/2014/main" id="{18691C00-A75F-4820-B915-56EC7CE1162F}"/>
              </a:ext>
            </a:extLst>
          </p:cNvPr>
          <p:cNvSpPr/>
          <p:nvPr/>
        </p:nvSpPr>
        <p:spPr>
          <a:xfrm>
            <a:off x="12696212" y="2526305"/>
            <a:ext cx="487565" cy="486065"/>
          </a:xfrm>
          <a:prstGeom prst="ellipse">
            <a:avLst/>
          </a:prstGeom>
          <a:solidFill>
            <a:srgbClr val="0070C0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20" name="Ovale 519">
            <a:extLst>
              <a:ext uri="{FF2B5EF4-FFF2-40B4-BE49-F238E27FC236}">
                <a16:creationId xmlns:a16="http://schemas.microsoft.com/office/drawing/2014/main" id="{66FCCCDF-53E3-40BE-BE0B-3A3D09F4CC54}"/>
              </a:ext>
            </a:extLst>
          </p:cNvPr>
          <p:cNvSpPr/>
          <p:nvPr/>
        </p:nvSpPr>
        <p:spPr>
          <a:xfrm>
            <a:off x="14082152" y="2021180"/>
            <a:ext cx="487565" cy="486065"/>
          </a:xfrm>
          <a:prstGeom prst="ellipse">
            <a:avLst/>
          </a:prstGeom>
          <a:solidFill>
            <a:srgbClr val="0070C0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21" name="Ovale 520">
            <a:extLst>
              <a:ext uri="{FF2B5EF4-FFF2-40B4-BE49-F238E27FC236}">
                <a16:creationId xmlns:a16="http://schemas.microsoft.com/office/drawing/2014/main" id="{E1B2DD7A-402C-4240-A0D1-7A32B8F56EEC}"/>
              </a:ext>
            </a:extLst>
          </p:cNvPr>
          <p:cNvSpPr/>
          <p:nvPr/>
        </p:nvSpPr>
        <p:spPr>
          <a:xfrm>
            <a:off x="14550237" y="2510544"/>
            <a:ext cx="487565" cy="486065"/>
          </a:xfrm>
          <a:prstGeom prst="ellipse">
            <a:avLst/>
          </a:prstGeom>
          <a:solidFill>
            <a:srgbClr val="0070C0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22" name="Ovale 521">
            <a:extLst>
              <a:ext uri="{FF2B5EF4-FFF2-40B4-BE49-F238E27FC236}">
                <a16:creationId xmlns:a16="http://schemas.microsoft.com/office/drawing/2014/main" id="{3F202B4D-D78F-475E-A00C-C0D71F5EA424}"/>
              </a:ext>
            </a:extLst>
          </p:cNvPr>
          <p:cNvSpPr/>
          <p:nvPr/>
        </p:nvSpPr>
        <p:spPr>
          <a:xfrm>
            <a:off x="14107271" y="3007025"/>
            <a:ext cx="487565" cy="486065"/>
          </a:xfrm>
          <a:prstGeom prst="ellipse">
            <a:avLst/>
          </a:prstGeom>
          <a:solidFill>
            <a:srgbClr val="0070C0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23" name="Ovale 522">
            <a:extLst>
              <a:ext uri="{FF2B5EF4-FFF2-40B4-BE49-F238E27FC236}">
                <a16:creationId xmlns:a16="http://schemas.microsoft.com/office/drawing/2014/main" id="{81982F3E-6261-414E-89E7-D10986E6DC77}"/>
              </a:ext>
            </a:extLst>
          </p:cNvPr>
          <p:cNvSpPr/>
          <p:nvPr/>
        </p:nvSpPr>
        <p:spPr>
          <a:xfrm>
            <a:off x="11667632" y="3511636"/>
            <a:ext cx="487565" cy="486065"/>
          </a:xfrm>
          <a:prstGeom prst="ellipse">
            <a:avLst/>
          </a:prstGeom>
          <a:solidFill>
            <a:srgbClr val="0070C0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24" name="Ovale 523">
            <a:extLst>
              <a:ext uri="{FF2B5EF4-FFF2-40B4-BE49-F238E27FC236}">
                <a16:creationId xmlns:a16="http://schemas.microsoft.com/office/drawing/2014/main" id="{47365845-A1A5-49EC-9C2E-BA75F48FF8C7}"/>
              </a:ext>
            </a:extLst>
          </p:cNvPr>
          <p:cNvSpPr/>
          <p:nvPr/>
        </p:nvSpPr>
        <p:spPr>
          <a:xfrm>
            <a:off x="12189112" y="3984776"/>
            <a:ext cx="487565" cy="486065"/>
          </a:xfrm>
          <a:prstGeom prst="ellipse">
            <a:avLst/>
          </a:prstGeom>
          <a:solidFill>
            <a:srgbClr val="0070C0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  <p:sp>
        <p:nvSpPr>
          <p:cNvPr id="525" name="Ovale 524">
            <a:extLst>
              <a:ext uri="{FF2B5EF4-FFF2-40B4-BE49-F238E27FC236}">
                <a16:creationId xmlns:a16="http://schemas.microsoft.com/office/drawing/2014/main" id="{4B499F72-D260-4468-998B-8E8F82A12CD8}"/>
              </a:ext>
            </a:extLst>
          </p:cNvPr>
          <p:cNvSpPr/>
          <p:nvPr/>
        </p:nvSpPr>
        <p:spPr>
          <a:xfrm>
            <a:off x="13172708" y="3987409"/>
            <a:ext cx="487565" cy="486065"/>
          </a:xfrm>
          <a:prstGeom prst="ellipse">
            <a:avLst/>
          </a:prstGeom>
          <a:solidFill>
            <a:srgbClr val="0070C0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>
                <a:latin typeface="Flat Brush" panose="00000400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05391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" y="639596"/>
            <a:ext cx="20976025" cy="11179024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265452" cy="12274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4405" y="7044492"/>
            <a:ext cx="700657" cy="731027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3" y="938594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49" y="4460519"/>
            <a:ext cx="2444937" cy="2195326"/>
          </a:xfrm>
          <a:prstGeom prst="rect">
            <a:avLst/>
          </a:prstGeom>
        </p:spPr>
      </p:pic>
      <p:cxnSp>
        <p:nvCxnSpPr>
          <p:cNvPr id="10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80926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102328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magin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96" b="17010"/>
          <a:stretch/>
        </p:blipFill>
        <p:spPr>
          <a:xfrm>
            <a:off x="13943746" y="6989460"/>
            <a:ext cx="1948772" cy="1986387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3" name="Immagine 1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96" b="17010"/>
          <a:stretch/>
        </p:blipFill>
        <p:spPr>
          <a:xfrm>
            <a:off x="9179560" y="10522652"/>
            <a:ext cx="427026" cy="43526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7160892" y="10330862"/>
            <a:ext cx="821068" cy="850259"/>
          </a:xfrm>
          <a:prstGeom prst="ellipse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154797" y="9111702"/>
            <a:ext cx="881445" cy="900637"/>
          </a:xfrm>
          <a:prstGeom prst="ellipse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625C3B1-22FD-4CA8-843D-BF2E454880BB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19" b="17781"/>
          <a:stretch/>
        </p:blipFill>
        <p:spPr>
          <a:xfrm>
            <a:off x="1154797" y="1707127"/>
            <a:ext cx="707923" cy="711845"/>
          </a:xfrm>
          <a:prstGeom prst="ellipse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04221" y="2014134"/>
            <a:ext cx="794882" cy="80967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00135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848" y="457200"/>
            <a:ext cx="16886240" cy="113157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8258492" y="7207031"/>
            <a:ext cx="2365525" cy="2417030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21" name="Immagine 1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4660" y="7125002"/>
            <a:ext cx="3167700" cy="2581088"/>
          </a:xfrm>
          <a:prstGeom prst="rect">
            <a:avLst/>
          </a:prstGeom>
        </p:spPr>
      </p:pic>
      <p:sp>
        <p:nvSpPr>
          <p:cNvPr id="3" name="Ovale 2"/>
          <p:cNvSpPr/>
          <p:nvPr/>
        </p:nvSpPr>
        <p:spPr>
          <a:xfrm>
            <a:off x="12229872" y="7951244"/>
            <a:ext cx="102622" cy="1045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1958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308" y="508859"/>
            <a:ext cx="16423172" cy="11005392"/>
          </a:xfrm>
          <a:prstGeom prst="rect">
            <a:avLst/>
          </a:prstGeom>
        </p:spPr>
      </p:pic>
      <p:pic>
        <p:nvPicPr>
          <p:cNvPr id="1026" name="Picture 2" descr="Chiave di Violino (chiave di Sol): significato, note, disegno e tanto altr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3551" y="6583997"/>
            <a:ext cx="1074103" cy="1074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hiave di Violino (chiave di Sol): significato, note, disegno e tanto altr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0311" y="6011555"/>
            <a:ext cx="1074103" cy="1074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segno Schermo piatto colorato da Utente non registrato il 03 di Aprile  del 201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3551" y="8230542"/>
            <a:ext cx="2316480" cy="181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5405455" y="5715000"/>
            <a:ext cx="2748972" cy="2468321"/>
          </a:xfrm>
          <a:prstGeom prst="rect">
            <a:avLst/>
          </a:prstGeom>
        </p:spPr>
      </p:pic>
      <p:sp>
        <p:nvSpPr>
          <p:cNvPr id="13" name="Ovale 12"/>
          <p:cNvSpPr/>
          <p:nvPr/>
        </p:nvSpPr>
        <p:spPr>
          <a:xfrm>
            <a:off x="11941741" y="6682038"/>
            <a:ext cx="102622" cy="1045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5993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817" y="530942"/>
            <a:ext cx="15197732" cy="10978310"/>
          </a:xfrm>
          <a:prstGeom prst="rect">
            <a:avLst/>
          </a:prstGeom>
        </p:spPr>
      </p:pic>
      <p:pic>
        <p:nvPicPr>
          <p:cNvPr id="2050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8303" y="7201535"/>
            <a:ext cx="1610037" cy="1610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4567" y="7201535"/>
            <a:ext cx="1210946" cy="1210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041207" y="7669849"/>
            <a:ext cx="1210946" cy="1210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938" b="100000" l="30469" r="9921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1698" y="6840191"/>
            <a:ext cx="2040604" cy="2040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5169" y="7201535"/>
            <a:ext cx="1300099" cy="130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Windows Live Messenger | Logopedia | Fandom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938" b="100000" l="30469" r="9921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615028" y="7747361"/>
            <a:ext cx="1330240" cy="133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573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0D561B1-BBA9-47DB-8915-2A68D2CF6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598" y="372528"/>
            <a:ext cx="17088942" cy="11446943"/>
          </a:xfrm>
          <a:prstGeom prst="rect">
            <a:avLst/>
          </a:prstGeom>
        </p:spPr>
      </p:pic>
      <p:sp>
        <p:nvSpPr>
          <p:cNvPr id="6" name="Freccia a destra 5">
            <a:extLst>
              <a:ext uri="{FF2B5EF4-FFF2-40B4-BE49-F238E27FC236}">
                <a16:creationId xmlns:a16="http://schemas.microsoft.com/office/drawing/2014/main" id="{DBCCFF31-89E4-4B41-A3A8-229EEA993D37}"/>
              </a:ext>
            </a:extLst>
          </p:cNvPr>
          <p:cNvSpPr/>
          <p:nvPr/>
        </p:nvSpPr>
        <p:spPr>
          <a:xfrm>
            <a:off x="13705095" y="9379974"/>
            <a:ext cx="1120878" cy="811161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Freccia a destra 6">
            <a:extLst>
              <a:ext uri="{FF2B5EF4-FFF2-40B4-BE49-F238E27FC236}">
                <a16:creationId xmlns:a16="http://schemas.microsoft.com/office/drawing/2014/main" id="{8EECD76D-C95E-485A-90F5-28EFDE9FB655}"/>
              </a:ext>
            </a:extLst>
          </p:cNvPr>
          <p:cNvSpPr/>
          <p:nvPr/>
        </p:nvSpPr>
        <p:spPr>
          <a:xfrm rot="10800000">
            <a:off x="6287728" y="9379974"/>
            <a:ext cx="1120878" cy="811161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9992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988972C-EC85-4306-9B7C-E773F21BBDA6}"/>
              </a:ext>
            </a:extLst>
          </p:cNvPr>
          <p:cNvSpPr/>
          <p:nvPr/>
        </p:nvSpPr>
        <p:spPr>
          <a:xfrm>
            <a:off x="9197984" y="5879595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306DE3A7-CC00-4883-8A94-B63CA506EBE9}"/>
              </a:ext>
            </a:extLst>
          </p:cNvPr>
          <p:cNvSpPr/>
          <p:nvPr/>
        </p:nvSpPr>
        <p:spPr>
          <a:xfrm>
            <a:off x="9775785" y="287764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F935FA8A-7BBB-445C-99B2-716625E6CF76}"/>
              </a:ext>
            </a:extLst>
          </p:cNvPr>
          <p:cNvSpPr/>
          <p:nvPr/>
        </p:nvSpPr>
        <p:spPr>
          <a:xfrm>
            <a:off x="4802236" y="2168020"/>
            <a:ext cx="587829" cy="580571"/>
          </a:xfrm>
          <a:prstGeom prst="ellipse">
            <a:avLst/>
          </a:prstGeom>
          <a:solidFill>
            <a:srgbClr val="FF0000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15C97AB5-FD5F-4604-9F66-D93A561C6EDA}"/>
              </a:ext>
            </a:extLst>
          </p:cNvPr>
          <p:cNvSpPr/>
          <p:nvPr/>
        </p:nvSpPr>
        <p:spPr>
          <a:xfrm>
            <a:off x="5565616" y="228484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DA28B643-CA39-4B4E-9F01-9F45206609A5}"/>
              </a:ext>
            </a:extLst>
          </p:cNvPr>
          <p:cNvSpPr/>
          <p:nvPr/>
        </p:nvSpPr>
        <p:spPr>
          <a:xfrm>
            <a:off x="4998766" y="285690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2597CBE3-84C3-4C93-BF61-61829A4BD823}"/>
              </a:ext>
            </a:extLst>
          </p:cNvPr>
          <p:cNvSpPr/>
          <p:nvPr/>
        </p:nvSpPr>
        <p:spPr>
          <a:xfrm>
            <a:off x="6143225" y="285944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8B3F1403-F470-4596-AAED-251AB1A0453C}"/>
              </a:ext>
            </a:extLst>
          </p:cNvPr>
          <p:cNvSpPr/>
          <p:nvPr/>
        </p:nvSpPr>
        <p:spPr>
          <a:xfrm>
            <a:off x="7950371" y="229233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E78B6E8A-DB34-4474-8EA0-F3F6095C3662}"/>
              </a:ext>
            </a:extLst>
          </p:cNvPr>
          <p:cNvSpPr/>
          <p:nvPr/>
        </p:nvSpPr>
        <p:spPr>
          <a:xfrm>
            <a:off x="6750699" y="341198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00B4874E-2BCB-4A25-91F8-1E237DD72DD6}"/>
              </a:ext>
            </a:extLst>
          </p:cNvPr>
          <p:cNvSpPr/>
          <p:nvPr/>
        </p:nvSpPr>
        <p:spPr>
          <a:xfrm>
            <a:off x="7350535" y="287288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60CF6C5E-E930-4ED8-8CCA-34F11C7A42CD}"/>
              </a:ext>
            </a:extLst>
          </p:cNvPr>
          <p:cNvSpPr/>
          <p:nvPr/>
        </p:nvSpPr>
        <p:spPr>
          <a:xfrm>
            <a:off x="6756533" y="2307372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C7066DC1-F61B-4B78-AF8D-A17436F75F47}"/>
              </a:ext>
            </a:extLst>
          </p:cNvPr>
          <p:cNvSpPr/>
          <p:nvPr/>
        </p:nvSpPr>
        <p:spPr>
          <a:xfrm>
            <a:off x="6133943" y="516522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B7FCC18D-7823-4E60-9032-FF67BEA38D56}"/>
              </a:ext>
            </a:extLst>
          </p:cNvPr>
          <p:cNvSpPr/>
          <p:nvPr/>
        </p:nvSpPr>
        <p:spPr>
          <a:xfrm>
            <a:off x="6147355" y="400612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805D4861-5FDF-40E0-A43A-AD512B53CACA}"/>
              </a:ext>
            </a:extLst>
          </p:cNvPr>
          <p:cNvSpPr/>
          <p:nvPr/>
        </p:nvSpPr>
        <p:spPr>
          <a:xfrm>
            <a:off x="5571610" y="343165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C9FB4C9A-830E-40E3-91A4-4F63011B106B}"/>
              </a:ext>
            </a:extLst>
          </p:cNvPr>
          <p:cNvSpPr/>
          <p:nvPr/>
        </p:nvSpPr>
        <p:spPr>
          <a:xfrm>
            <a:off x="4985549" y="399899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8E44F68-3E11-4344-B79F-B75615BB0532}"/>
              </a:ext>
            </a:extLst>
          </p:cNvPr>
          <p:cNvSpPr/>
          <p:nvPr/>
        </p:nvSpPr>
        <p:spPr>
          <a:xfrm>
            <a:off x="5560535" y="457447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CDB70488-DEC5-430D-B4C9-E052C3CB281D}"/>
              </a:ext>
            </a:extLst>
          </p:cNvPr>
          <p:cNvSpPr/>
          <p:nvPr/>
        </p:nvSpPr>
        <p:spPr>
          <a:xfrm>
            <a:off x="4971334" y="516216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2ABE71C8-F491-4E70-B315-0511AF914FC9}"/>
              </a:ext>
            </a:extLst>
          </p:cNvPr>
          <p:cNvSpPr/>
          <p:nvPr/>
        </p:nvSpPr>
        <p:spPr>
          <a:xfrm>
            <a:off x="5541087" y="574330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FCF28BD9-A6D2-4D6A-8A94-072205DF5104}"/>
              </a:ext>
            </a:extLst>
          </p:cNvPr>
          <p:cNvSpPr/>
          <p:nvPr/>
        </p:nvSpPr>
        <p:spPr>
          <a:xfrm>
            <a:off x="6739382" y="573664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145EB8A4-6219-4ABE-8DA4-BB9F84BDEBD7}"/>
              </a:ext>
            </a:extLst>
          </p:cNvPr>
          <p:cNvSpPr/>
          <p:nvPr/>
        </p:nvSpPr>
        <p:spPr>
          <a:xfrm>
            <a:off x="6737606" y="458695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21C1C853-BA9C-4910-84CA-037273783628}"/>
              </a:ext>
            </a:extLst>
          </p:cNvPr>
          <p:cNvSpPr/>
          <p:nvPr/>
        </p:nvSpPr>
        <p:spPr>
          <a:xfrm>
            <a:off x="7946311" y="344403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E1E0B686-7F32-49CD-B0DD-75FD585575AB}"/>
              </a:ext>
            </a:extLst>
          </p:cNvPr>
          <p:cNvSpPr/>
          <p:nvPr/>
        </p:nvSpPr>
        <p:spPr>
          <a:xfrm>
            <a:off x="7338889" y="4009559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C138E4E5-5661-4438-ABF4-23BB3CEDA1F7}"/>
              </a:ext>
            </a:extLst>
          </p:cNvPr>
          <p:cNvSpPr/>
          <p:nvPr/>
        </p:nvSpPr>
        <p:spPr>
          <a:xfrm>
            <a:off x="7355541" y="5165433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Rettangolo con angoli arrotondati 30">
            <a:extLst>
              <a:ext uri="{FF2B5EF4-FFF2-40B4-BE49-F238E27FC236}">
                <a16:creationId xmlns:a16="http://schemas.microsoft.com/office/drawing/2014/main" id="{5A0FD5F6-E4BB-43B9-8C66-7F1B78B8285C}"/>
              </a:ext>
            </a:extLst>
          </p:cNvPr>
          <p:cNvSpPr/>
          <p:nvPr/>
        </p:nvSpPr>
        <p:spPr>
          <a:xfrm>
            <a:off x="9192369" y="523534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4EB331EE-87BB-48EE-8ADE-38531293645E}"/>
              </a:ext>
            </a:extLst>
          </p:cNvPr>
          <p:cNvSpPr/>
          <p:nvPr/>
        </p:nvSpPr>
        <p:spPr>
          <a:xfrm>
            <a:off x="7938333" y="4572961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33140336-1120-49EB-8BED-B697EF863B53}"/>
              </a:ext>
            </a:extLst>
          </p:cNvPr>
          <p:cNvSpPr/>
          <p:nvPr/>
        </p:nvSpPr>
        <p:spPr>
          <a:xfrm>
            <a:off x="8557218" y="2865814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AB40F24E-363D-43EB-9293-EBEF17DB4420}"/>
              </a:ext>
            </a:extLst>
          </p:cNvPr>
          <p:cNvSpPr/>
          <p:nvPr/>
        </p:nvSpPr>
        <p:spPr>
          <a:xfrm>
            <a:off x="9159371" y="229665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BACBBE78-71C3-4CFC-B357-912616637D08}"/>
              </a:ext>
            </a:extLst>
          </p:cNvPr>
          <p:cNvSpPr/>
          <p:nvPr/>
        </p:nvSpPr>
        <p:spPr>
          <a:xfrm>
            <a:off x="9144641" y="344817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Rettangolo con angoli arrotondati 35">
            <a:extLst>
              <a:ext uri="{FF2B5EF4-FFF2-40B4-BE49-F238E27FC236}">
                <a16:creationId xmlns:a16="http://schemas.microsoft.com/office/drawing/2014/main" id="{048E03F0-5525-49A7-A6DE-A9771368D07A}"/>
              </a:ext>
            </a:extLst>
          </p:cNvPr>
          <p:cNvSpPr/>
          <p:nvPr/>
        </p:nvSpPr>
        <p:spPr>
          <a:xfrm>
            <a:off x="8547636" y="4017980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75FE7051-E0B7-4B54-B11A-4DC0FE997734}"/>
              </a:ext>
            </a:extLst>
          </p:cNvPr>
          <p:cNvSpPr/>
          <p:nvPr/>
        </p:nvSpPr>
        <p:spPr>
          <a:xfrm>
            <a:off x="9187961" y="4593247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5CC2DC12-0D99-4E0D-B56A-0D9804E44BCF}"/>
              </a:ext>
            </a:extLst>
          </p:cNvPr>
          <p:cNvSpPr/>
          <p:nvPr/>
        </p:nvSpPr>
        <p:spPr>
          <a:xfrm>
            <a:off x="8490750" y="5197538"/>
            <a:ext cx="587824" cy="580545"/>
          </a:xfrm>
          <a:prstGeom prst="roundRect">
            <a:avLst/>
          </a:prstGeom>
          <a:blipFill dpi="0"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1BE247DF-E0B8-4E74-8377-E9DC8250A5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679387" y="4740559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2E83A22E-F7A9-4318-8F85-4509C3BE78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878301" y="5307383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631A7AC3-C178-49D8-9622-7F71D9A70E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690256" y="5292387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42" name="Immagine 41">
            <a:extLst>
              <a:ext uri="{FF2B5EF4-FFF2-40B4-BE49-F238E27FC236}">
                <a16:creationId xmlns:a16="http://schemas.microsoft.com/office/drawing/2014/main" id="{D2C4C2E1-2A36-467E-9549-661520F4CD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287834" y="4725879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43" name="Immagine 42">
            <a:extLst>
              <a:ext uri="{FF2B5EF4-FFF2-40B4-BE49-F238E27FC236}">
                <a16:creationId xmlns:a16="http://schemas.microsoft.com/office/drawing/2014/main" id="{1A484291-4BAC-4DB4-8C9C-86E3B548FC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070997" y="4723160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44" name="Immagine 43">
            <a:extLst>
              <a:ext uri="{FF2B5EF4-FFF2-40B4-BE49-F238E27FC236}">
                <a16:creationId xmlns:a16="http://schemas.microsoft.com/office/drawing/2014/main" id="{A4B6890A-84A0-4FDA-8505-CB6140990E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870042" y="4146386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45" name="Immagine 44">
            <a:extLst>
              <a:ext uri="{FF2B5EF4-FFF2-40B4-BE49-F238E27FC236}">
                <a16:creationId xmlns:a16="http://schemas.microsoft.com/office/drawing/2014/main" id="{325A155C-2060-4E73-A5D9-AF650D0FC9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469544" y="4728912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46" name="Immagine 45">
            <a:extLst>
              <a:ext uri="{FF2B5EF4-FFF2-40B4-BE49-F238E27FC236}">
                <a16:creationId xmlns:a16="http://schemas.microsoft.com/office/drawing/2014/main" id="{1EF36195-0D36-4B61-A0B3-51335138B1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067104" y="4158850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47" name="Immagine 46">
            <a:extLst>
              <a:ext uri="{FF2B5EF4-FFF2-40B4-BE49-F238E27FC236}">
                <a16:creationId xmlns:a16="http://schemas.microsoft.com/office/drawing/2014/main" id="{DBDB0C0F-C968-4B2A-8C82-6DA509E58AA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675972" y="3587087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48" name="Immagine 47">
            <a:extLst>
              <a:ext uri="{FF2B5EF4-FFF2-40B4-BE49-F238E27FC236}">
                <a16:creationId xmlns:a16="http://schemas.microsoft.com/office/drawing/2014/main" id="{0DE9F09A-DDCF-485A-80E9-54D1E152F3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478697" y="3583001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49" name="Immagine 48">
            <a:extLst>
              <a:ext uri="{FF2B5EF4-FFF2-40B4-BE49-F238E27FC236}">
                <a16:creationId xmlns:a16="http://schemas.microsoft.com/office/drawing/2014/main" id="{819A543A-AA7D-414D-BEF5-A4EDB0B84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295199" y="3567797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0" name="Immagine 49">
            <a:extLst>
              <a:ext uri="{FF2B5EF4-FFF2-40B4-BE49-F238E27FC236}">
                <a16:creationId xmlns:a16="http://schemas.microsoft.com/office/drawing/2014/main" id="{0C6F1D15-7C8A-4C51-A175-41AB884E4A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704258" y="4138463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1" name="Immagine 50">
            <a:extLst>
              <a:ext uri="{FF2B5EF4-FFF2-40B4-BE49-F238E27FC236}">
                <a16:creationId xmlns:a16="http://schemas.microsoft.com/office/drawing/2014/main" id="{D0200A2B-C233-4F2F-98E3-EFBA4DD77A9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095903" y="3570570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84A3CD71-ED6B-4AC3-A7D2-1E1FDCE2AAC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712250" y="2999842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3" name="Immagine 52">
            <a:extLst>
              <a:ext uri="{FF2B5EF4-FFF2-40B4-BE49-F238E27FC236}">
                <a16:creationId xmlns:a16="http://schemas.microsoft.com/office/drawing/2014/main" id="{406509EB-9E1B-4DA0-901C-D9BFB1E9A3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873800" y="3006817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4" name="Immagine 53">
            <a:extLst>
              <a:ext uri="{FF2B5EF4-FFF2-40B4-BE49-F238E27FC236}">
                <a16:creationId xmlns:a16="http://schemas.microsoft.com/office/drawing/2014/main" id="{B7F0C89C-0505-4025-950B-60BB92AF0E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080483" y="3002131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5" name="Immagine 54">
            <a:extLst>
              <a:ext uri="{FF2B5EF4-FFF2-40B4-BE49-F238E27FC236}">
                <a16:creationId xmlns:a16="http://schemas.microsoft.com/office/drawing/2014/main" id="{5E2C6D41-E905-45E7-A88A-D9ED3D6952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9288229" y="3000168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E0354807-511B-4B12-A878-96CB90DA6D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9305846" y="4158849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7" name="Immagine 56">
            <a:extLst>
              <a:ext uri="{FF2B5EF4-FFF2-40B4-BE49-F238E27FC236}">
                <a16:creationId xmlns:a16="http://schemas.microsoft.com/office/drawing/2014/main" id="{C3B7D2AA-0EF7-4C6B-9E77-FD3159760F5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071899" y="5321238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8" name="Immagine 57">
            <a:extLst>
              <a:ext uri="{FF2B5EF4-FFF2-40B4-BE49-F238E27FC236}">
                <a16:creationId xmlns:a16="http://schemas.microsoft.com/office/drawing/2014/main" id="{31AC194B-D672-44CE-988D-538AB8E17D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304678" y="2406226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59" name="Immagine 58">
            <a:extLst>
              <a:ext uri="{FF2B5EF4-FFF2-40B4-BE49-F238E27FC236}">
                <a16:creationId xmlns:a16="http://schemas.microsoft.com/office/drawing/2014/main" id="{F82BFFE9-E08F-4245-968D-64B70DA01F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495209" y="2425411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F5B2F5F7-6313-4D4A-B9D7-7B059E4122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689029" y="2420394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1" name="Immagine 60">
            <a:extLst>
              <a:ext uri="{FF2B5EF4-FFF2-40B4-BE49-F238E27FC236}">
                <a16:creationId xmlns:a16="http://schemas.microsoft.com/office/drawing/2014/main" id="{E6283060-33F3-4BCF-9206-D8754174F5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5082557" y="5891896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2" name="Immagine 61">
            <a:extLst>
              <a:ext uri="{FF2B5EF4-FFF2-40B4-BE49-F238E27FC236}">
                <a16:creationId xmlns:a16="http://schemas.microsoft.com/office/drawing/2014/main" id="{0A61D1F4-FB75-44ED-A924-90E8B0A58A3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6275612" y="5904869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3" name="Immagine 62">
            <a:extLst>
              <a:ext uri="{FF2B5EF4-FFF2-40B4-BE49-F238E27FC236}">
                <a16:creationId xmlns:a16="http://schemas.microsoft.com/office/drawing/2014/main" id="{CD254B93-D013-4832-97E9-F2099B42C7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7464360" y="5928823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4" name="Immagine 63">
            <a:extLst>
              <a:ext uri="{FF2B5EF4-FFF2-40B4-BE49-F238E27FC236}">
                <a16:creationId xmlns:a16="http://schemas.microsoft.com/office/drawing/2014/main" id="{D0A8BED1-F06E-47D8-93C1-538A2152B59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646519" y="5945548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5" name="Immagine 64">
            <a:extLst>
              <a:ext uri="{FF2B5EF4-FFF2-40B4-BE49-F238E27FC236}">
                <a16:creationId xmlns:a16="http://schemas.microsoft.com/office/drawing/2014/main" id="{60F1113C-64DE-4124-BB84-DD2F34DBCE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8057374" y="5936794"/>
            <a:ext cx="300647" cy="30272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66" name="Freccia a destra 65">
            <a:extLst>
              <a:ext uri="{FF2B5EF4-FFF2-40B4-BE49-F238E27FC236}">
                <a16:creationId xmlns:a16="http://schemas.microsoft.com/office/drawing/2014/main" id="{E48CEE84-DA14-4CF5-A732-C03F71FDDC53}"/>
              </a:ext>
            </a:extLst>
          </p:cNvPr>
          <p:cNvSpPr/>
          <p:nvPr/>
        </p:nvSpPr>
        <p:spPr>
          <a:xfrm rot="7960517">
            <a:off x="5357027" y="275921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7" name="Freccia a destra 66">
            <a:extLst>
              <a:ext uri="{FF2B5EF4-FFF2-40B4-BE49-F238E27FC236}">
                <a16:creationId xmlns:a16="http://schemas.microsoft.com/office/drawing/2014/main" id="{0102DBFB-ABAB-474D-981A-E08E7ABBA357}"/>
              </a:ext>
            </a:extLst>
          </p:cNvPr>
          <p:cNvSpPr/>
          <p:nvPr/>
        </p:nvSpPr>
        <p:spPr>
          <a:xfrm rot="18837461">
            <a:off x="5969919" y="561096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8" name="Freccia a destra 67">
            <a:extLst>
              <a:ext uri="{FF2B5EF4-FFF2-40B4-BE49-F238E27FC236}">
                <a16:creationId xmlns:a16="http://schemas.microsoft.com/office/drawing/2014/main" id="{53DCEDE6-62B4-4415-9982-5D7D9E53BE34}"/>
              </a:ext>
            </a:extLst>
          </p:cNvPr>
          <p:cNvSpPr/>
          <p:nvPr/>
        </p:nvSpPr>
        <p:spPr>
          <a:xfrm rot="2598154">
            <a:off x="6578845" y="563996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9" name="Freccia a destra 68">
            <a:extLst>
              <a:ext uri="{FF2B5EF4-FFF2-40B4-BE49-F238E27FC236}">
                <a16:creationId xmlns:a16="http://schemas.microsoft.com/office/drawing/2014/main" id="{44AE1F6A-A38B-444D-B63D-18A33F1E26E5}"/>
              </a:ext>
            </a:extLst>
          </p:cNvPr>
          <p:cNvSpPr/>
          <p:nvPr/>
        </p:nvSpPr>
        <p:spPr>
          <a:xfrm rot="18837461">
            <a:off x="7175260" y="559701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Freccia a destra 69">
            <a:extLst>
              <a:ext uri="{FF2B5EF4-FFF2-40B4-BE49-F238E27FC236}">
                <a16:creationId xmlns:a16="http://schemas.microsoft.com/office/drawing/2014/main" id="{6C481C94-0315-4C8E-9945-BF40E14A6480}"/>
              </a:ext>
            </a:extLst>
          </p:cNvPr>
          <p:cNvSpPr/>
          <p:nvPr/>
        </p:nvSpPr>
        <p:spPr>
          <a:xfrm rot="13341907">
            <a:off x="7141374" y="498535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1" name="Freccia a destra 70">
            <a:extLst>
              <a:ext uri="{FF2B5EF4-FFF2-40B4-BE49-F238E27FC236}">
                <a16:creationId xmlns:a16="http://schemas.microsoft.com/office/drawing/2014/main" id="{4B1A9497-BB20-40E3-B14E-CE8B57381910}"/>
              </a:ext>
            </a:extLst>
          </p:cNvPr>
          <p:cNvSpPr/>
          <p:nvPr/>
        </p:nvSpPr>
        <p:spPr>
          <a:xfrm rot="13341907">
            <a:off x="6535543" y="443415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2" name="Freccia a destra 71">
            <a:extLst>
              <a:ext uri="{FF2B5EF4-FFF2-40B4-BE49-F238E27FC236}">
                <a16:creationId xmlns:a16="http://schemas.microsoft.com/office/drawing/2014/main" id="{C4757BFB-54AA-4994-A657-0864F122AA5F}"/>
              </a:ext>
            </a:extLst>
          </p:cNvPr>
          <p:cNvSpPr/>
          <p:nvPr/>
        </p:nvSpPr>
        <p:spPr>
          <a:xfrm rot="18837461">
            <a:off x="6577252" y="383811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3" name="Freccia a destra 72">
            <a:extLst>
              <a:ext uri="{FF2B5EF4-FFF2-40B4-BE49-F238E27FC236}">
                <a16:creationId xmlns:a16="http://schemas.microsoft.com/office/drawing/2014/main" id="{52A5C32E-08A0-4ADB-B6C6-F4E6521C0F70}"/>
              </a:ext>
            </a:extLst>
          </p:cNvPr>
          <p:cNvSpPr/>
          <p:nvPr/>
        </p:nvSpPr>
        <p:spPr>
          <a:xfrm rot="13341907">
            <a:off x="6570615" y="326481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4" name="Freccia a destra 73">
            <a:extLst>
              <a:ext uri="{FF2B5EF4-FFF2-40B4-BE49-F238E27FC236}">
                <a16:creationId xmlns:a16="http://schemas.microsoft.com/office/drawing/2014/main" id="{C96E810C-FF4A-4860-9411-1329F836906F}"/>
              </a:ext>
            </a:extLst>
          </p:cNvPr>
          <p:cNvSpPr/>
          <p:nvPr/>
        </p:nvSpPr>
        <p:spPr>
          <a:xfrm rot="18837461">
            <a:off x="6598360" y="267171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5" name="Freccia a destra 74">
            <a:extLst>
              <a:ext uri="{FF2B5EF4-FFF2-40B4-BE49-F238E27FC236}">
                <a16:creationId xmlns:a16="http://schemas.microsoft.com/office/drawing/2014/main" id="{ABAFAA97-71DA-45A4-9BE7-BFD931A7BDB1}"/>
              </a:ext>
            </a:extLst>
          </p:cNvPr>
          <p:cNvSpPr/>
          <p:nvPr/>
        </p:nvSpPr>
        <p:spPr>
          <a:xfrm rot="2598154">
            <a:off x="7210255" y="274994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Freccia a destra 75">
            <a:extLst>
              <a:ext uri="{FF2B5EF4-FFF2-40B4-BE49-F238E27FC236}">
                <a16:creationId xmlns:a16="http://schemas.microsoft.com/office/drawing/2014/main" id="{DB71EE00-6ACF-44F1-A2FF-51B6B40F0925}"/>
              </a:ext>
            </a:extLst>
          </p:cNvPr>
          <p:cNvSpPr/>
          <p:nvPr/>
        </p:nvSpPr>
        <p:spPr>
          <a:xfrm rot="18837461">
            <a:off x="7777408" y="269357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7" name="Freccia a destra 76">
            <a:extLst>
              <a:ext uri="{FF2B5EF4-FFF2-40B4-BE49-F238E27FC236}">
                <a16:creationId xmlns:a16="http://schemas.microsoft.com/office/drawing/2014/main" id="{D40CE1A0-92D1-49A4-BBD3-B8D9AA5C148E}"/>
              </a:ext>
            </a:extLst>
          </p:cNvPr>
          <p:cNvSpPr/>
          <p:nvPr/>
        </p:nvSpPr>
        <p:spPr>
          <a:xfrm rot="2598154">
            <a:off x="8406430" y="2734236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8" name="Freccia a destra 77">
            <a:extLst>
              <a:ext uri="{FF2B5EF4-FFF2-40B4-BE49-F238E27FC236}">
                <a16:creationId xmlns:a16="http://schemas.microsoft.com/office/drawing/2014/main" id="{345C019F-AA20-4F5A-A85B-09B62F58EF15}"/>
              </a:ext>
            </a:extLst>
          </p:cNvPr>
          <p:cNvSpPr/>
          <p:nvPr/>
        </p:nvSpPr>
        <p:spPr>
          <a:xfrm rot="18837461">
            <a:off x="8988070" y="270741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9" name="Freccia a destra 78">
            <a:extLst>
              <a:ext uri="{FF2B5EF4-FFF2-40B4-BE49-F238E27FC236}">
                <a16:creationId xmlns:a16="http://schemas.microsoft.com/office/drawing/2014/main" id="{72461405-74F5-4676-B2A1-F96C16071356}"/>
              </a:ext>
            </a:extLst>
          </p:cNvPr>
          <p:cNvSpPr/>
          <p:nvPr/>
        </p:nvSpPr>
        <p:spPr>
          <a:xfrm rot="2598154">
            <a:off x="9612162" y="276083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Freccia a destra 79">
            <a:extLst>
              <a:ext uri="{FF2B5EF4-FFF2-40B4-BE49-F238E27FC236}">
                <a16:creationId xmlns:a16="http://schemas.microsoft.com/office/drawing/2014/main" id="{B97B8498-5EFD-4B77-9047-7D2E2866CC35}"/>
              </a:ext>
            </a:extLst>
          </p:cNvPr>
          <p:cNvSpPr/>
          <p:nvPr/>
        </p:nvSpPr>
        <p:spPr>
          <a:xfrm rot="7960517">
            <a:off x="9564635" y="333885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Freccia a destra 80">
            <a:extLst>
              <a:ext uri="{FF2B5EF4-FFF2-40B4-BE49-F238E27FC236}">
                <a16:creationId xmlns:a16="http://schemas.microsoft.com/office/drawing/2014/main" id="{6445D9A7-96BB-4EE2-ADFA-CF9EF6A5D9D3}"/>
              </a:ext>
            </a:extLst>
          </p:cNvPr>
          <p:cNvSpPr/>
          <p:nvPr/>
        </p:nvSpPr>
        <p:spPr>
          <a:xfrm rot="7960517">
            <a:off x="8941507" y="3900882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Freccia a destra 81">
            <a:extLst>
              <a:ext uri="{FF2B5EF4-FFF2-40B4-BE49-F238E27FC236}">
                <a16:creationId xmlns:a16="http://schemas.microsoft.com/office/drawing/2014/main" id="{00EB02E0-0161-495E-8C18-9B436EE7849C}"/>
              </a:ext>
            </a:extLst>
          </p:cNvPr>
          <p:cNvSpPr/>
          <p:nvPr/>
        </p:nvSpPr>
        <p:spPr>
          <a:xfrm rot="13341907">
            <a:off x="8345241" y="3884125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3" name="Freccia a destra 82">
            <a:extLst>
              <a:ext uri="{FF2B5EF4-FFF2-40B4-BE49-F238E27FC236}">
                <a16:creationId xmlns:a16="http://schemas.microsoft.com/office/drawing/2014/main" id="{8AB4BB50-3324-4742-AA61-9E8A7113B47B}"/>
              </a:ext>
            </a:extLst>
          </p:cNvPr>
          <p:cNvSpPr/>
          <p:nvPr/>
        </p:nvSpPr>
        <p:spPr>
          <a:xfrm rot="7960517">
            <a:off x="7746224" y="390704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4" name="Freccia a destra 83">
            <a:extLst>
              <a:ext uri="{FF2B5EF4-FFF2-40B4-BE49-F238E27FC236}">
                <a16:creationId xmlns:a16="http://schemas.microsoft.com/office/drawing/2014/main" id="{33013BEC-ACF6-4E54-9B31-2B2E938C8079}"/>
              </a:ext>
            </a:extLst>
          </p:cNvPr>
          <p:cNvSpPr/>
          <p:nvPr/>
        </p:nvSpPr>
        <p:spPr>
          <a:xfrm rot="2598154">
            <a:off x="7761571" y="4468203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5" name="Freccia a destra 84">
            <a:extLst>
              <a:ext uri="{FF2B5EF4-FFF2-40B4-BE49-F238E27FC236}">
                <a16:creationId xmlns:a16="http://schemas.microsoft.com/office/drawing/2014/main" id="{34E06DEE-4147-4EF1-BDBB-0E9CE180B275}"/>
              </a:ext>
            </a:extLst>
          </p:cNvPr>
          <p:cNvSpPr/>
          <p:nvPr/>
        </p:nvSpPr>
        <p:spPr>
          <a:xfrm rot="2598154">
            <a:off x="8370233" y="5056000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Freccia a destra 85">
            <a:extLst>
              <a:ext uri="{FF2B5EF4-FFF2-40B4-BE49-F238E27FC236}">
                <a16:creationId xmlns:a16="http://schemas.microsoft.com/office/drawing/2014/main" id="{154780A7-B64E-4131-9114-B7583D684D54}"/>
              </a:ext>
            </a:extLst>
          </p:cNvPr>
          <p:cNvSpPr/>
          <p:nvPr/>
        </p:nvSpPr>
        <p:spPr>
          <a:xfrm rot="18837461">
            <a:off x="8949958" y="504000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Freccia a destra 86">
            <a:extLst>
              <a:ext uri="{FF2B5EF4-FFF2-40B4-BE49-F238E27FC236}">
                <a16:creationId xmlns:a16="http://schemas.microsoft.com/office/drawing/2014/main" id="{A12831C8-8191-4B3B-83C1-06E873B59575}"/>
              </a:ext>
            </a:extLst>
          </p:cNvPr>
          <p:cNvSpPr/>
          <p:nvPr/>
        </p:nvSpPr>
        <p:spPr>
          <a:xfrm>
            <a:off x="5316504" y="2344576"/>
            <a:ext cx="378596" cy="310628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8" name="Freccia a destra 87">
            <a:extLst>
              <a:ext uri="{FF2B5EF4-FFF2-40B4-BE49-F238E27FC236}">
                <a16:creationId xmlns:a16="http://schemas.microsoft.com/office/drawing/2014/main" id="{B24FA212-04F2-4E80-8AA3-7C83341DD872}"/>
              </a:ext>
            </a:extLst>
          </p:cNvPr>
          <p:cNvSpPr/>
          <p:nvPr/>
        </p:nvSpPr>
        <p:spPr>
          <a:xfrm rot="2598154">
            <a:off x="5436983" y="3324324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9" name="Freccia a destra 88">
            <a:extLst>
              <a:ext uri="{FF2B5EF4-FFF2-40B4-BE49-F238E27FC236}">
                <a16:creationId xmlns:a16="http://schemas.microsoft.com/office/drawing/2014/main" id="{0DEDD812-B38F-4511-B8A3-9D29AC508F38}"/>
              </a:ext>
            </a:extLst>
          </p:cNvPr>
          <p:cNvSpPr/>
          <p:nvPr/>
        </p:nvSpPr>
        <p:spPr>
          <a:xfrm rot="7960517">
            <a:off x="5346938" y="3893418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0" name="Freccia a destra 89">
            <a:extLst>
              <a:ext uri="{FF2B5EF4-FFF2-40B4-BE49-F238E27FC236}">
                <a16:creationId xmlns:a16="http://schemas.microsoft.com/office/drawing/2014/main" id="{8F142EC2-CF8A-4405-932F-4B78AA2DEE2D}"/>
              </a:ext>
            </a:extLst>
          </p:cNvPr>
          <p:cNvSpPr/>
          <p:nvPr/>
        </p:nvSpPr>
        <p:spPr>
          <a:xfrm rot="2598154">
            <a:off x="5427056" y="4453507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Freccia a destra 90">
            <a:extLst>
              <a:ext uri="{FF2B5EF4-FFF2-40B4-BE49-F238E27FC236}">
                <a16:creationId xmlns:a16="http://schemas.microsoft.com/office/drawing/2014/main" id="{1949B1CB-FABF-45A4-BE33-8102E5D8EF36}"/>
              </a:ext>
            </a:extLst>
          </p:cNvPr>
          <p:cNvSpPr/>
          <p:nvPr/>
        </p:nvSpPr>
        <p:spPr>
          <a:xfrm rot="7960517">
            <a:off x="5357754" y="5045129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2" name="Freccia a destra 91">
            <a:extLst>
              <a:ext uri="{FF2B5EF4-FFF2-40B4-BE49-F238E27FC236}">
                <a16:creationId xmlns:a16="http://schemas.microsoft.com/office/drawing/2014/main" id="{A0B2AFC8-C50F-4F6F-BB9E-9E1F5219D7EB}"/>
              </a:ext>
            </a:extLst>
          </p:cNvPr>
          <p:cNvSpPr/>
          <p:nvPr/>
        </p:nvSpPr>
        <p:spPr>
          <a:xfrm rot="2598154">
            <a:off x="5392619" y="5621921"/>
            <a:ext cx="328049" cy="3118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7068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magine 37">
            <a:extLst>
              <a:ext uri="{FF2B5EF4-FFF2-40B4-BE49-F238E27FC236}">
                <a16:creationId xmlns:a16="http://schemas.microsoft.com/office/drawing/2014/main" id="{B7628AB0-ED7F-40E1-88BF-962E984051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555" b="81055" l="0" r="97598">
                        <a14:foregroundMark x1="34835" y1="20508" x2="13814" y2="29297"/>
                        <a14:foregroundMark x1="13814" y1="29297" x2="4505" y2="40234"/>
                        <a14:foregroundMark x1="4505" y1="40234" x2="3303" y2="58008"/>
                        <a14:foregroundMark x1="3303" y1="58008" x2="12613" y2="72070"/>
                        <a14:foregroundMark x1="12613" y1="72070" x2="22823" y2="77930"/>
                        <a14:foregroundMark x1="22823" y1="77930" x2="42943" y2="80273"/>
                        <a14:foregroundMark x1="42943" y1="80273" x2="63063" y2="79492"/>
                        <a14:foregroundMark x1="63063" y1="79492" x2="85586" y2="71289"/>
                        <a14:foregroundMark x1="85586" y1="71289" x2="98799" y2="61719"/>
                        <a14:foregroundMark x1="98799" y1="61719" x2="97598" y2="38867"/>
                        <a14:foregroundMark x1="97598" y1="38867" x2="91592" y2="30859"/>
                        <a14:foregroundMark x1="91592" y1="30859" x2="80781" y2="25000"/>
                        <a14:foregroundMark x1="80781" y1="25000" x2="51652" y2="19141"/>
                        <a14:foregroundMark x1="51652" y1="19141" x2="37838" y2="19922"/>
                        <a14:foregroundMark x1="37838" y1="19922" x2="26727" y2="22852"/>
                        <a14:foregroundMark x1="26727" y1="22852" x2="300" y2="42969"/>
                        <a14:foregroundMark x1="300" y1="42969" x2="300" y2="42969"/>
                        <a14:foregroundMark x1="27928" y1="22461" x2="68168" y2="18555"/>
                        <a14:foregroundMark x1="68168" y1="18555" x2="74174" y2="20313"/>
                        <a14:foregroundMark x1="42342" y1="20508" x2="62763" y2="22852"/>
                        <a14:foregroundMark x1="62763" y1="22852" x2="86186" y2="32031"/>
                        <a14:foregroundMark x1="86186" y1="32031" x2="97598" y2="64063"/>
                        <a14:foregroundMark x1="97598" y1="64063" x2="97598" y2="64844"/>
                        <a14:foregroundMark x1="95796" y1="35547" x2="86186" y2="73828"/>
                        <a14:foregroundMark x1="86186" y1="73828" x2="27027" y2="81055"/>
                        <a14:foregroundMark x1="21321" y1="73438" x2="46547" y2="79883"/>
                        <a14:foregroundMark x1="46547" y1="79883" x2="57958" y2="80664"/>
                        <a14:foregroundMark x1="57958" y1="80664" x2="58559" y2="80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548" b="17259"/>
          <a:stretch/>
        </p:blipFill>
        <p:spPr>
          <a:xfrm>
            <a:off x="6654205" y="2168013"/>
            <a:ext cx="7636982" cy="7772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0344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tangolo 13">
            <a:extLst>
              <a:ext uri="{FF2B5EF4-FFF2-40B4-BE49-F238E27FC236}">
                <a16:creationId xmlns:a16="http://schemas.microsoft.com/office/drawing/2014/main" id="{04023666-DB63-4FEB-8F84-360F794D3BF4}"/>
              </a:ext>
            </a:extLst>
          </p:cNvPr>
          <p:cNvSpPr/>
          <p:nvPr/>
        </p:nvSpPr>
        <p:spPr>
          <a:xfrm>
            <a:off x="5633884" y="-1681315"/>
            <a:ext cx="7951487" cy="14984360"/>
          </a:xfrm>
          <a:prstGeom prst="rect">
            <a:avLst/>
          </a:prstGeom>
          <a:noFill/>
          <a:ln w="1143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5DB9F9E3-AA1E-4BBD-8E9A-0BB43E4CC651}"/>
              </a:ext>
            </a:extLst>
          </p:cNvPr>
          <p:cNvCxnSpPr>
            <a:cxnSpLocks/>
          </p:cNvCxnSpPr>
          <p:nvPr/>
        </p:nvCxnSpPr>
        <p:spPr>
          <a:xfrm>
            <a:off x="5710978" y="10542284"/>
            <a:ext cx="7758279" cy="0"/>
          </a:xfrm>
          <a:prstGeom prst="line">
            <a:avLst/>
          </a:prstGeom>
          <a:noFill/>
          <a:ln w="1143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B7CDFDDC-4AB9-4F6E-BB9C-C90C62997634}"/>
              </a:ext>
            </a:extLst>
          </p:cNvPr>
          <p:cNvCxnSpPr>
            <a:cxnSpLocks/>
          </p:cNvCxnSpPr>
          <p:nvPr/>
        </p:nvCxnSpPr>
        <p:spPr>
          <a:xfrm>
            <a:off x="5723678" y="6325884"/>
            <a:ext cx="7745579" cy="0"/>
          </a:xfrm>
          <a:prstGeom prst="line">
            <a:avLst/>
          </a:prstGeom>
          <a:noFill/>
          <a:ln w="1143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Connettore diritto 42">
            <a:extLst>
              <a:ext uri="{FF2B5EF4-FFF2-40B4-BE49-F238E27FC236}">
                <a16:creationId xmlns:a16="http://schemas.microsoft.com/office/drawing/2014/main" id="{0D666367-6236-4C39-844E-926DF1991171}"/>
              </a:ext>
            </a:extLst>
          </p:cNvPr>
          <p:cNvCxnSpPr>
            <a:cxnSpLocks/>
          </p:cNvCxnSpPr>
          <p:nvPr/>
        </p:nvCxnSpPr>
        <p:spPr>
          <a:xfrm>
            <a:off x="5723678" y="2871484"/>
            <a:ext cx="7745579" cy="0"/>
          </a:xfrm>
          <a:prstGeom prst="line">
            <a:avLst/>
          </a:prstGeom>
          <a:noFill/>
          <a:ln w="1143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A8DB6492-62CB-4E6D-8331-7E7AED12BCD1}"/>
              </a:ext>
            </a:extLst>
          </p:cNvPr>
          <p:cNvCxnSpPr>
            <a:cxnSpLocks/>
          </p:cNvCxnSpPr>
          <p:nvPr/>
        </p:nvCxnSpPr>
        <p:spPr>
          <a:xfrm>
            <a:off x="5723678" y="509284"/>
            <a:ext cx="7745579" cy="0"/>
          </a:xfrm>
          <a:prstGeom prst="line">
            <a:avLst/>
          </a:prstGeom>
          <a:noFill/>
          <a:ln w="1143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B98CAD71-F40C-4B73-8C09-550343F80E95}"/>
              </a:ext>
            </a:extLst>
          </p:cNvPr>
          <p:cNvCxnSpPr/>
          <p:nvPr/>
        </p:nvCxnSpPr>
        <p:spPr>
          <a:xfrm>
            <a:off x="7528560" y="6325884"/>
            <a:ext cx="0" cy="4216400"/>
          </a:xfrm>
          <a:prstGeom prst="line">
            <a:avLst/>
          </a:prstGeom>
          <a:noFill/>
          <a:ln w="1143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Connettore diritto 48">
            <a:extLst>
              <a:ext uri="{FF2B5EF4-FFF2-40B4-BE49-F238E27FC236}">
                <a16:creationId xmlns:a16="http://schemas.microsoft.com/office/drawing/2014/main" id="{16D47D72-B8B3-4478-AFAA-79FED853601A}"/>
              </a:ext>
            </a:extLst>
          </p:cNvPr>
          <p:cNvCxnSpPr/>
          <p:nvPr/>
        </p:nvCxnSpPr>
        <p:spPr>
          <a:xfrm>
            <a:off x="9545487" y="6325884"/>
            <a:ext cx="0" cy="4216400"/>
          </a:xfrm>
          <a:prstGeom prst="line">
            <a:avLst/>
          </a:prstGeom>
          <a:noFill/>
          <a:ln w="1143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1ECA4D82-FE7B-469E-A291-00C9C019AF0B}"/>
              </a:ext>
            </a:extLst>
          </p:cNvPr>
          <p:cNvCxnSpPr/>
          <p:nvPr/>
        </p:nvCxnSpPr>
        <p:spPr>
          <a:xfrm>
            <a:off x="11535593" y="6325884"/>
            <a:ext cx="0" cy="4216400"/>
          </a:xfrm>
          <a:prstGeom prst="line">
            <a:avLst/>
          </a:prstGeom>
          <a:noFill/>
          <a:ln w="1143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04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39E6497A-B585-4E3E-B6C8-90495BBAB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366" y="50227"/>
            <a:ext cx="18258503" cy="12091546"/>
          </a:xfrm>
          <a:prstGeom prst="rect">
            <a:avLst/>
          </a:prstGeo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3745497" y="3082413"/>
            <a:ext cx="5324168" cy="101764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5497" y="6678480"/>
            <a:ext cx="1968909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5497" y="948797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75763" y="4100053"/>
            <a:ext cx="2708376" cy="2431870"/>
          </a:xfrm>
          <a:prstGeom prst="rect">
            <a:avLst/>
          </a:prstGeom>
        </p:spPr>
      </p:pic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745497" y="6531923"/>
            <a:ext cx="539053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>
            <a:off x="13745497" y="9132555"/>
            <a:ext cx="532416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Immagine 27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1632016" y="10256337"/>
            <a:ext cx="859868" cy="890439"/>
          </a:xfrm>
          <a:prstGeom prst="ellipse">
            <a:avLst/>
          </a:prstGeom>
        </p:spPr>
      </p:pic>
      <p:pic>
        <p:nvPicPr>
          <p:cNvPr id="31" name="Immagine 30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474838" y="9048676"/>
            <a:ext cx="859868" cy="878590"/>
          </a:xfrm>
          <a:prstGeom prst="ellipse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3625C3B1-22FD-4CA8-843D-BF2E454880BB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19" b="17781"/>
          <a:stretch/>
        </p:blipFill>
        <p:spPr>
          <a:xfrm>
            <a:off x="1474838" y="1135627"/>
            <a:ext cx="707923" cy="711845"/>
          </a:xfrm>
          <a:prstGeom prst="ellipse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1783961" y="1648492"/>
            <a:ext cx="707923" cy="72109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8788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/>
          <p:cNvPicPr>
            <a:picLocks noChangeAspect="1"/>
          </p:cNvPicPr>
          <p:nvPr/>
        </p:nvPicPr>
        <p:blipFill rotWithShape="1">
          <a:blip r:embed="rId2"/>
          <a:srcRect t="424" b="-1"/>
          <a:stretch/>
        </p:blipFill>
        <p:spPr>
          <a:xfrm>
            <a:off x="467246" y="754742"/>
            <a:ext cx="20632874" cy="10949577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151152" cy="115435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4" y="6891788"/>
            <a:ext cx="1968908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5" y="9225018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50" y="4628952"/>
            <a:ext cx="2444937" cy="2195326"/>
          </a:xfrm>
          <a:prstGeom prst="rect">
            <a:avLst/>
          </a:prstGeom>
        </p:spPr>
      </p:pic>
      <p:cxnSp>
        <p:nvCxnSpPr>
          <p:cNvPr id="19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24278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004172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Immagine 23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401929" y="9138277"/>
            <a:ext cx="769771" cy="786531"/>
          </a:xfrm>
          <a:prstGeom prst="ellipse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0835639" y="10238225"/>
            <a:ext cx="807911" cy="836635"/>
          </a:xfrm>
          <a:prstGeom prst="ellipse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35627" y="2219992"/>
            <a:ext cx="707923" cy="72109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33420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19" y="685316"/>
            <a:ext cx="20976025" cy="11179024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265452" cy="12274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4" y="6994591"/>
            <a:ext cx="1968908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3" y="938594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49" y="4460519"/>
            <a:ext cx="2444937" cy="2195326"/>
          </a:xfrm>
          <a:prstGeom prst="rect">
            <a:avLst/>
          </a:prstGeom>
        </p:spPr>
      </p:pic>
      <p:cxnSp>
        <p:nvCxnSpPr>
          <p:cNvPr id="9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80926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102328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magine 10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61001" y="2219992"/>
            <a:ext cx="707923" cy="721099"/>
          </a:xfrm>
          <a:prstGeom prst="ellipse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250077" y="9217869"/>
            <a:ext cx="769771" cy="786531"/>
          </a:xfrm>
          <a:prstGeom prst="ellipse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0838614" y="10306804"/>
            <a:ext cx="807911" cy="83663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92642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98" y="662940"/>
            <a:ext cx="21078364" cy="11233565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265452" cy="12274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4" y="6994591"/>
            <a:ext cx="1968908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3" y="938594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49" y="4460519"/>
            <a:ext cx="2444937" cy="2195326"/>
          </a:xfrm>
          <a:prstGeom prst="rect">
            <a:avLst/>
          </a:prstGeom>
        </p:spPr>
      </p:pic>
      <p:cxnSp>
        <p:nvCxnSpPr>
          <p:cNvPr id="9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80926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102328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magine 10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181497" y="9219067"/>
            <a:ext cx="769771" cy="786531"/>
          </a:xfrm>
          <a:prstGeom prst="ellipse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0821533" y="10376582"/>
            <a:ext cx="807911" cy="836635"/>
          </a:xfrm>
          <a:prstGeom prst="ellipse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61001" y="2219992"/>
            <a:ext cx="707923" cy="72109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11351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05" y="686104"/>
            <a:ext cx="20888758" cy="11132516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265452" cy="12274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4" y="7032007"/>
            <a:ext cx="1968908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3" y="938594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49" y="4460519"/>
            <a:ext cx="2444937" cy="2195326"/>
          </a:xfrm>
          <a:prstGeom prst="rect">
            <a:avLst/>
          </a:prstGeom>
        </p:spPr>
      </p:pic>
      <p:cxnSp>
        <p:nvCxnSpPr>
          <p:cNvPr id="9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80926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102328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magine 10">
            <a:extLst>
              <a:ext uri="{FF2B5EF4-FFF2-40B4-BE49-F238E27FC236}">
                <a16:creationId xmlns:a16="http://schemas.microsoft.com/office/drawing/2014/main" id="{3625C3B1-22FD-4CA8-843D-BF2E454880B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19" b="17781"/>
          <a:stretch/>
        </p:blipFill>
        <p:spPr>
          <a:xfrm>
            <a:off x="1269098" y="1707127"/>
            <a:ext cx="707923" cy="711845"/>
          </a:xfrm>
          <a:prstGeom prst="ellipse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269098" y="9173697"/>
            <a:ext cx="769771" cy="786531"/>
          </a:xfrm>
          <a:prstGeom prst="ellipse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0820184" y="10285492"/>
            <a:ext cx="807911" cy="836635"/>
          </a:xfrm>
          <a:prstGeom prst="ellipse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91179" y="2173161"/>
            <a:ext cx="707923" cy="72109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6311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/>
          <a:srcRect t="175" b="746"/>
          <a:stretch/>
        </p:blipFill>
        <p:spPr>
          <a:xfrm>
            <a:off x="375805" y="731520"/>
            <a:ext cx="20839217" cy="11064240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0F6D3EC5-1234-48DA-B9DF-F9F48E842422}"/>
              </a:ext>
            </a:extLst>
          </p:cNvPr>
          <p:cNvSpPr/>
          <p:nvPr/>
        </p:nvSpPr>
        <p:spPr>
          <a:xfrm>
            <a:off x="12982668" y="3401489"/>
            <a:ext cx="6265452" cy="12274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2A274F7-2DE0-4C0D-B496-CBB4F0F3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4" y="7032007"/>
            <a:ext cx="1968908" cy="2054249"/>
          </a:xfrm>
          <a:prstGeom prst="ellipse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B412093-57E7-488A-9EB3-2383AA0B6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2163" y="9385941"/>
            <a:ext cx="1968909" cy="110587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D965D46-59A5-410D-B953-F42D1E022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6141"/>
          <a:stretch/>
        </p:blipFill>
        <p:spPr>
          <a:xfrm>
            <a:off x="13324149" y="4460519"/>
            <a:ext cx="2444937" cy="2195326"/>
          </a:xfrm>
          <a:prstGeom prst="rect">
            <a:avLst/>
          </a:prstGeom>
        </p:spPr>
      </p:pic>
      <p:cxnSp>
        <p:nvCxnSpPr>
          <p:cNvPr id="9" name="Connettore diritto 21">
            <a:extLst>
              <a:ext uri="{FF2B5EF4-FFF2-40B4-BE49-F238E27FC236}">
                <a16:creationId xmlns:a16="http://schemas.microsoft.com/office/drawing/2014/main" id="{602B980C-4891-4BA0-AE31-C555BA1C2FDB}"/>
              </a:ext>
            </a:extLst>
          </p:cNvPr>
          <p:cNvCxnSpPr>
            <a:cxnSpLocks/>
          </p:cNvCxnSpPr>
          <p:nvPr/>
        </p:nvCxnSpPr>
        <p:spPr>
          <a:xfrm>
            <a:off x="13064405" y="6880926"/>
            <a:ext cx="64808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23">
            <a:extLst>
              <a:ext uri="{FF2B5EF4-FFF2-40B4-BE49-F238E27FC236}">
                <a16:creationId xmlns:a16="http://schemas.microsoft.com/office/drawing/2014/main" id="{D3524D89-B17F-46CE-854A-F94DF24212D6}"/>
              </a:ext>
            </a:extLst>
          </p:cNvPr>
          <p:cNvCxnSpPr>
            <a:cxnSpLocks/>
          </p:cNvCxnSpPr>
          <p:nvPr/>
        </p:nvCxnSpPr>
        <p:spPr>
          <a:xfrm flipV="1">
            <a:off x="13064405" y="9102328"/>
            <a:ext cx="6706544" cy="93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magine 10">
            <a:extLst>
              <a:ext uri="{FF2B5EF4-FFF2-40B4-BE49-F238E27FC236}">
                <a16:creationId xmlns:a16="http://schemas.microsoft.com/office/drawing/2014/main" id="{3625C3B1-22FD-4CA8-843D-BF2E454880B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19" b="17781"/>
          <a:stretch/>
        </p:blipFill>
        <p:spPr>
          <a:xfrm>
            <a:off x="1291958" y="1775707"/>
            <a:ext cx="707923" cy="711845"/>
          </a:xfrm>
          <a:prstGeom prst="ellipse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05C0F391-02F7-4195-8541-63D9F62B8D9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9" b="17677"/>
          <a:stretch/>
        </p:blipFill>
        <p:spPr>
          <a:xfrm>
            <a:off x="1291958" y="9219417"/>
            <a:ext cx="769771" cy="786531"/>
          </a:xfrm>
          <a:prstGeom prst="ellipse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47D699BE-4DDF-4CED-9429-31EFD88BEBD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 b="18066"/>
          <a:stretch/>
        </p:blipFill>
        <p:spPr>
          <a:xfrm>
            <a:off x="10991179" y="2173161"/>
            <a:ext cx="707923" cy="721099"/>
          </a:xfrm>
          <a:prstGeom prst="ellipse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9EAF2DBC-E04C-4AD9-ABCD-6DD2E4FF44FE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b="17392"/>
          <a:stretch/>
        </p:blipFill>
        <p:spPr>
          <a:xfrm>
            <a:off x="10820184" y="10285492"/>
            <a:ext cx="807911" cy="83663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864463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1633</TotalTime>
  <Words>148</Words>
  <Application>Microsoft Office PowerPoint</Application>
  <PresentationFormat>Personalizzato</PresentationFormat>
  <Paragraphs>148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Flat Brush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Francesco Di Lena</dc:creator>
  <cp:lastModifiedBy>Francesco Di Lena</cp:lastModifiedBy>
  <cp:revision>144</cp:revision>
  <dcterms:created xsi:type="dcterms:W3CDTF">2021-03-29T08:56:33Z</dcterms:created>
  <dcterms:modified xsi:type="dcterms:W3CDTF">2021-05-09T13:40:18Z</dcterms:modified>
</cp:coreProperties>
</file>

<file path=docProps/thumbnail.jpeg>
</file>